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skysparkEDA_0103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Yujie</a:t>
            </a:r>
            <a:r>
              <a:rPr/>
              <a:t> </a:t>
            </a:r>
            <a:r>
              <a:rPr/>
              <a:t>Xu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1/3/2019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buildings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Pump</a:t>
                      </a:r>
                      <a:r>
                        <a:rPr/>
                        <a:t> </a:t>
                      </a:r>
                      <a:r>
                        <a:rPr/>
                        <a:t>Cycling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Damper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Maximum</a:t>
                      </a:r>
                      <a:r>
                        <a:rPr/>
                        <a:t> </a:t>
                      </a:r>
                      <a:r>
                        <a:rPr/>
                        <a:t>Demand</a:t>
                      </a:r>
                      <a:r>
                        <a:rPr/>
                        <a:t> </a:t>
                      </a:r>
                      <a:r>
                        <a:rPr/>
                        <a:t>During</a:t>
                      </a:r>
                      <a:r>
                        <a:rPr/>
                        <a:t> </a:t>
                      </a:r>
                      <a:r>
                        <a:rPr/>
                        <a:t>Unoccupancy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#</a:t>
            </a:r>
            <a:r>
              <a:rPr/>
              <a:t> </a:t>
            </a:r>
            <a:r>
              <a:rPr/>
              <a:t>buildings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(excluding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error)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1,732,170.11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511,831.67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236,682.69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175,349.60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Zone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159,031.07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144,380.12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138,340.15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111,486.62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92,739.32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92,530.33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(excluding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error)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Water</a:t>
                      </a:r>
                      <a:r>
                        <a:rPr/>
                        <a:t> </a:t>
                      </a:r>
                      <a:r>
                        <a:rPr/>
                        <a:t>Usage</a:t>
                      </a:r>
                      <a:r>
                        <a:rPr/>
                        <a:t> </a:t>
                      </a:r>
                      <a:r>
                        <a:rPr/>
                        <a:t>During</a:t>
                      </a:r>
                      <a:r>
                        <a:rPr/>
                        <a:t> </a:t>
                      </a:r>
                      <a:r>
                        <a:rPr/>
                        <a:t>Unoccupancy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15,885,511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Short</a:t>
                      </a:r>
                      <a:r>
                        <a:rPr/>
                        <a:t> </a:t>
                      </a:r>
                      <a:r>
                        <a:rPr/>
                        <a:t>Demand</a:t>
                      </a:r>
                      <a:r>
                        <a:rPr/>
                        <a:t> </a:t>
                      </a:r>
                      <a:r>
                        <a:rPr/>
                        <a:t>Peak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6,201,089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3,024,359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2,525,791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2,141,762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1,656,767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1,584,112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1,529,597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&amp;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Simultaneously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1,529,441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Outside</a:t>
                      </a:r>
                      <a:r>
                        <a:rPr/>
                        <a:t> </a:t>
                      </a:r>
                      <a:r>
                        <a:rPr/>
                        <a:t>Damper</a:t>
                      </a:r>
                      <a:r>
                        <a:rPr/>
                        <a:t> </a:t>
                      </a:r>
                      <a:r>
                        <a:rPr/>
                        <a:t>Stuck</a:t>
                      </a:r>
                      <a:r>
                        <a:rPr/>
                        <a:t> </a:t>
                      </a:r>
                      <a:r>
                        <a:rPr/>
                        <a:t>Open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1,477,591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(excluding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error)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criteria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20 Rules show up in at least one of the criteria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"AHU Cooling &amp; Heating Simultaneously"          
##  [2] "AHU Cooling Failure"                           
##  [3] "AHU Cooling Valve Leaking"                     
##  [4] "AHU Cooling Valve Unstable"                    
##  [5] "AHU Damper Unstable"                           
##  [6] "AHU Discharge Fan Failure"                     
##  [7] "AHU Discharge Pressure Setpoint Unreachable"   
##  [8] "AHU Discharge Temperature Setpoint Unreachable"
##  [9] "AHU Excessive Discharge Fan Speed"             
## [10] "AHU Heating Valve Leaking"                     
## [11] "AHU Heating Valve Unstable"                    
## [12] "AHU Outside Damper Stuck Open"                 
## [13] "Excessive Water Usage During Unoccupancy"      
## [14] "Maximum Demand During Unoccupancy"             
## [15] "Occupied Cooling Setpoint Out of Range"        
## [16] "Occupied Zone Temperature Out of Range"        
## [17] "Pump Cycling"                                  
## [18] "Short Demand Peak"                             
## [19] "Terminal Unit Airflow Setpoint Unreachable"    
## [20] "Unoccupied Cooling Setpoint Out of Range"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3 Rules show up in all three criteria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"AHU Cooling Valve Leaking"                     
## [2] "AHU Discharge Pressure Setpoint Unreachable"   
## [3] "AHU Discharge Temperature Setpoint Unreachable"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Tasks completed</a:t>
            </a:r>
          </a:p>
          <a:p>
            <a:pPr lvl="1"/>
            <a:r>
              <a:rPr/>
              <a:t>Finished downloading 2018 sparks rules data for all buildings</a:t>
            </a:r>
          </a:p>
          <a:p>
            <a:pPr lvl="1"/>
            <a:r>
              <a:rPr/>
              <a:t>Summary statistics of the above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Presence of rule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According to the skyspark interface, there are 153 buildings with GSALink. Among them 89 buildings have spark rules triggered in 2018.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building</a:t>
                      </a:r>
                      <a:r>
                        <a:rPr/>
                        <a:t> </a:t>
                      </a:r>
                      <a:r>
                        <a:rPr/>
                        <a:t>count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downloaded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no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building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buildings</a:t>
            </a:r>
            <a:r>
              <a:rPr/>
              <a:t> </a:t>
            </a:r>
            <a:r>
              <a:rPr/>
              <a:t>affected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buildings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Pump</a:t>
                      </a:r>
                      <a:r>
                        <a:rPr/>
                        <a:t> </a:t>
                      </a:r>
                      <a:r>
                        <a:rPr/>
                        <a:t>Cycling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Damper</a:t>
                      </a:r>
                      <a:r>
                        <a:rPr/>
                        <a:t> </a:t>
                      </a:r>
                      <a:r>
                        <a:rPr/>
                        <a:t>Unstable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(hour)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duration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14,459,366.2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6,131,217.5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1,732,170.1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1,725,016.0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Terminal</a:t>
                      </a:r>
                      <a:r>
                        <a:rPr/>
                        <a:t> </a:t>
                      </a:r>
                      <a:r>
                        <a:rPr/>
                        <a:t>Unit</a:t>
                      </a:r>
                      <a:r>
                        <a:rPr/>
                        <a:t> </a:t>
                      </a:r>
                      <a:r>
                        <a:rPr/>
                        <a:t>Airflow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511,831.7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Bad</a:t>
                      </a:r>
                      <a:r>
                        <a:rPr/>
                        <a:t> </a:t>
                      </a:r>
                      <a:r>
                        <a:rPr/>
                        <a:t>Energy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284,025.3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236,682.7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175,349.6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Occupied</a:t>
                      </a:r>
                      <a:r>
                        <a:rPr/>
                        <a:t> </a:t>
                      </a:r>
                      <a:r>
                        <a:rPr/>
                        <a:t>Zone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159,031.1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Fan</a:t>
                      </a:r>
                      <a:r>
                        <a:rPr/>
                        <a:t> </a:t>
                      </a:r>
                      <a:r>
                        <a:rPr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144,380.1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cost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</a:t>
                      </a:r>
                      <a:r>
                        <a:rPr/>
                        <a:t> </a:t>
                      </a:r>
                      <a:r>
                        <a:rPr/>
                        <a:t>cost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Excessive</a:t>
                      </a:r>
                      <a:r>
                        <a:rPr/>
                        <a:t> </a:t>
                      </a:r>
                      <a:r>
                        <a:rPr/>
                        <a:t>Water</a:t>
                      </a:r>
                      <a:r>
                        <a:rPr/>
                        <a:t> </a:t>
                      </a:r>
                      <a:r>
                        <a:rPr/>
                        <a:t>Usage</a:t>
                      </a:r>
                      <a:r>
                        <a:rPr/>
                        <a:t> </a:t>
                      </a:r>
                      <a:r>
                        <a:rPr/>
                        <a:t>During</a:t>
                      </a:r>
                      <a:r>
                        <a:rPr/>
                        <a:t> </a:t>
                      </a:r>
                      <a:r>
                        <a:rPr/>
                        <a:t>Unoccupancy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15,885,511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Missing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14,459,385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Short</a:t>
                      </a:r>
                      <a:r>
                        <a:rPr/>
                        <a:t> </a:t>
                      </a:r>
                      <a:r>
                        <a:rPr/>
                        <a:t>Demand</a:t>
                      </a:r>
                      <a:r>
                        <a:rPr/>
                        <a:t> </a:t>
                      </a:r>
                      <a:r>
                        <a:rPr/>
                        <a:t>Peak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6,201,089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6,131,217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3,024,359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Heating</a:t>
                      </a:r>
                      <a:r>
                        <a:rPr/>
                        <a:t> </a:t>
                      </a:r>
                      <a:r>
                        <a:rPr/>
                        <a:t>Valve</a:t>
                      </a:r>
                      <a:r>
                        <a:rPr/>
                        <a:t> </a:t>
                      </a:r>
                      <a:r>
                        <a:rPr/>
                        <a:t>Leaking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2,525,791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Unoccupied</a:t>
                      </a:r>
                      <a:r>
                        <a:rPr/>
                        <a:t> </a:t>
                      </a:r>
                      <a:r>
                        <a:rPr/>
                        <a:t>Cooling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Out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Range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2,141,762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Sensor</a:t>
                      </a:r>
                      <a:r>
                        <a:rPr/>
                        <a:t> </a:t>
                      </a:r>
                      <a:r>
                        <a:rPr/>
                        <a:t>Failure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1,725,016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Pressure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1,656,767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AHU</a:t>
                      </a:r>
                      <a:r>
                        <a:rPr/>
                        <a:t> </a:t>
                      </a:r>
                      <a:r>
                        <a:rPr/>
                        <a:t>Discharge</a:t>
                      </a:r>
                      <a:r>
                        <a:rPr/>
                        <a:t> </a:t>
                      </a:r>
                      <a:r>
                        <a:rPr/>
                        <a:t>Temperature</a:t>
                      </a:r>
                      <a:r>
                        <a:rPr/>
                        <a:t> </a:t>
                      </a:r>
                      <a:r>
                        <a:rPr/>
                        <a:t>Setpoint</a:t>
                      </a:r>
                      <a:r>
                        <a:rPr/>
                        <a:t> </a:t>
                      </a:r>
                      <a:r>
                        <a:rPr/>
                        <a:t>Unreachable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1,584,112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2018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cost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Rankings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sensor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rules:</a:t>
            </a:r>
            <a:r>
              <a:rPr/>
              <a:t> </a:t>
            </a:r>
            <a:r>
              <a:rPr/>
              <a:t>“</a:t>
            </a:r>
            <a:r>
              <a:rPr/>
              <a:t>Missing</a:t>
            </a:r>
            <a:r>
              <a:rPr/>
              <a:t> </a:t>
            </a:r>
            <a:r>
              <a:rPr/>
              <a:t>Data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“</a:t>
            </a:r>
            <a:r>
              <a:rPr/>
              <a:t>Sensor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Range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“</a:t>
            </a:r>
            <a:r>
              <a:rPr/>
              <a:t>Sensor</a:t>
            </a:r>
            <a:r>
              <a:rPr/>
              <a:t> </a:t>
            </a:r>
            <a:r>
              <a:rPr/>
              <a:t>Failure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Bad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Data</a:t>
            </a:r>
            <a:r>
              <a:rPr/>
              <a:t>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skysparkEDA_0103</dc:title>
  <dc:creator>Yujie Xu</dc:creator>
  <cp:keywords/>
  <dcterms:created xsi:type="dcterms:W3CDTF">2019-03-04T23:54:09Z</dcterms:created>
  <dcterms:modified xsi:type="dcterms:W3CDTF">2019-03-04T23:54:09Z</dcterms:modified>
</cp:coreProperties>
</file>