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9" Type="http://schemas.openxmlformats.org/officeDocument/2006/relationships/viewProps" Target="viewProps.xml" /><Relationship Id="rId3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skysparkEDA_0117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Yujie</a:t>
            </a:r>
            <a:r>
              <a:rPr/>
              <a:t> </a:t>
            </a:r>
            <a:r>
              <a:rPr/>
              <a:t>Xu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1/17/2019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Domestic</a:t>
                      </a:r>
                      <a:r>
                        <a:rPr/>
                        <a:t> </a:t>
                      </a:r>
                      <a:r>
                        <a:rPr/>
                        <a:t>H2O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  <a:r>
                        <a:rPr/>
                        <a:t> </a:t>
                      </a:r>
                      <a:r>
                        <a:rPr/>
                        <a:t>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del-rec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Natural</a:t>
                      </a:r>
                      <a:r>
                        <a:rPr/>
                        <a:t> </a:t>
                      </a:r>
                      <a:r>
                        <a:rPr/>
                        <a:t>Gas</a:t>
                      </a:r>
                      <a:r>
                        <a:rPr/>
                        <a:t> </a:t>
                      </a:r>
                      <a:r>
                        <a:rPr/>
                        <a:t>Vol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WA0961KC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WY0029ZZ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building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MD0278ZZ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29,707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571,434.9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184,320.8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1,903,788.0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IN0048ZZ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7,531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543,021.5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58,465.5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527,335.0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IN0133ZZ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542,686.1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15,928.4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631,983.0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NY0128ZZ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13,410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533,093.8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86,934.9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1,015,202.0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IL0032ZZ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6,347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531,488.2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85,501.8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278,611.0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TX0250AU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8,430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516,810.6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97,854.5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259,652.8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GA0010AE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511,443.1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67,232.8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417,149.0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MI0029ZZ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3,616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499,335.0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30,119.0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765,824.0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LA0085ZZ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489,511.5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89,872.6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706,400.0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MA0131ZZ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5,581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450,748.1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49,755.9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1,045,836.0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IL0205ZZ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444,316.1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32,128.5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1,465,191.0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DC0084ZZ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441,531.5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22,815.9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421,319.0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DC0084ZZ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441,531.5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22,815.9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421,319.0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TX0284DA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3,268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387,365.6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25,379.4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1,055,995.9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TX0302ZZ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3,408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385,600.6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35,505.0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558,200.0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OH0033ZZ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2,255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355,650.7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16,623.6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227,221.0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DC0083ZZ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2,149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331,980.4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14,420.2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1,111,139.0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OH0189CN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330,730.5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17,188.8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790,947.0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GA1007ZZ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321,168.3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31,672.0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2,407,916.0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CO0009ZZ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3,622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271,655.3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45,570.6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269,946.0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CA0306ZZ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3,817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256,153.2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24,637.0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773,987.0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PA0277BG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250,972.0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8,112.0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841,279.5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MS0083ZZ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6,421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248,303.9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39,462.1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445,829.0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AL0039AB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215,618.5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37,733.0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115,014.0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AL0039AB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215,618.5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37,733.0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115,014.0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DC0021ZZ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204,151.9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12,988.0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813,649.0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NM0061ZZ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16,694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199,645.8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292,471.7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235,239.0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CO0054ZZ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2,268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195,602.3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11,617.0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313,265.0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MO0050ZZ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3,293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188,216.1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25,470.6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674,508.0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PA0278BG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185,464.9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22,846.0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864,824.5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CO0061ZZ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3,433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183,265.5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19,599.9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326,686.0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CA0154ZZ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175,265.3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8,522.7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1,427,964.0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OH0028CN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5,720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174,170.6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47,702.6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1,342,093.0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NY0300ZZ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172,471.5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9,972.1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257,015.0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WY0029ZZ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5,516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171,507.5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49,558.6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207,835.0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TX0211ZZ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4,812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156,826.7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42,866.0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536,944.0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TX0211ZZ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4,812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156,826.7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42,866.0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536,944.0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TX0057ZZ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2,812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150,553.4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18,882.5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254,768.0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NY0304ZZ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149,932.4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55,368.5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250,781.0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148,045.3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16,869.5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379,016.0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MO0095ZZ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2,782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147,228.2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15,743.7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1,310,875.0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FL0067ZZ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2,188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138,892.2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24,387.0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334,195.0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CA0305ZZ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130,534.9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11,422.6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639,677.0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TX0224ZZ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2,118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124,936.2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9,480.2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766,954.0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IA0112ZZ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123,039.1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5,030.7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405,238.0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AR0030RK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104,674.4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16,308.4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283,398.0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TX0058DA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100,547.0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15,989.2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393,692.9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OR0043ZZ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85,079.6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4,866.2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536,673.0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OR0043ZZ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85,079.6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4,866.2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536,673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UT0017ZZ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1,259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83,979.2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16,154.7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232,589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OH0194ZZ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80,887.3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5,066.9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422,316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UT0032ZZ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73,627.4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4,578.6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391,726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NM0050ZZ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68,131.6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22,242.0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333,271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IA0121ZZ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1,252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58,456.8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5,928.2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306,000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AL0076AB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53,243.2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6,330.8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212,841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OR0052ZZ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45,489.8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4,993.4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591,692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OR0033PE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44,069.0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3,555.2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312,447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OK0101ZZ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44,045.0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6,113.7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180,755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KS0094ZZ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1,856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42,645.9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9,441.6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286,446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NE0531ZZ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41,845.0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16,474.9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506,390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NE0531ZZ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41,845.0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16,474.9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506,390.0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ND0046ZZ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40,201.4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4,347.5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271,034.0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MN0087ZZ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40,138.9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2,654.5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403,399.0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OK0046CT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1,864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39,908.9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11,027.6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221,497.0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CO0516AA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39,766.3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4,232.9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498,259.5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WA0961KC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39,497.5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3,953.0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190,521.0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OH0046ZZ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36,269.8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4,824.0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282,896.0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ND0006ZZ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36,174.5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8,350.2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228,380.0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AK0031AA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32,021.0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727,343.0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TX0501HS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29,645.5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5,254.9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180,230.0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NM0030ZZ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24,915.0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2,242.7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365,196.0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NE0051ZZ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20,886.0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4,414.4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428,932.0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NE0051ZZ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20,886.0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4,414.4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428,932.0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NE0036ZZ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1,230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19,906.7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10,471.1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364,173.0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CA0096DD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18,959.8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2,482.1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550,920.0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IL0235FC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16,164.9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288,117.0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MA0153ZZ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11,045.7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5,500.5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853,007.0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CA0091AA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10,394.2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502,456.9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IL0303ZZ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7,185.8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109.9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828,102.0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ranking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criteria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Tasks</a:t>
            </a:r>
            <a:r>
              <a:rPr/>
              <a:t> </a:t>
            </a:r>
            <a:r>
              <a:rPr/>
              <a:t>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Downloaded the set of completed sparks</a:t>
            </a:r>
          </a:p>
          <a:p>
            <a:pPr lvl="1"/>
            <a:r>
              <a:rPr/>
              <a:t>Downloaded ION domestic water data</a:t>
            </a:r>
          </a:p>
          <a:p>
            <a:pPr lvl="1"/>
            <a:r>
              <a:rPr/>
              <a:t>Augmented the previous analysis with building area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buildings</a:t>
            </a:r>
            <a:r>
              <a:rPr/>
              <a:t> </a:t>
            </a:r>
            <a:r>
              <a:rPr/>
              <a:t>affected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46,765,722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46,278,798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Pump</a:t>
                      </a:r>
                      <a:r>
                        <a:rPr/>
                        <a:t> </a:t>
                      </a:r>
                      <a:r>
                        <a:rPr/>
                        <a:t>Cycling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41,517,253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42,808,050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Damper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40,481,802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40,544,669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42,395,674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39,131,725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38,292,347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38,281,574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(hour)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1,732,170.11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0.0714612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511,831.67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0.0190588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236,682.69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0.0055827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175,349.60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0.0037890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Zone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159,031.07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0.0050027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144,380.12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0.0035610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138,340.15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0.0034850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111,486.62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0.0029115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92,739.32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0.0021664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92,530.33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0.0144446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buildings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duration_hour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NV0304ZZ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LLOYD</a:t>
                      </a:r>
                      <a:r>
                        <a:rPr/>
                        <a:t> </a:t>
                      </a:r>
                      <a:r>
                        <a:rPr/>
                        <a:t>D.</a:t>
                      </a:r>
                      <a:r>
                        <a:rPr/>
                        <a:t> </a:t>
                      </a:r>
                      <a:r>
                        <a:rPr/>
                        <a:t>GEORGE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997,776.0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454,895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NM0061ZZ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LAS</a:t>
                      </a:r>
                      <a:r>
                        <a:rPr/>
                        <a:t> </a:t>
                      </a:r>
                      <a:r>
                        <a:rPr/>
                        <a:t>CRUCES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241,541.0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235,239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OH0192ZZ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J</a:t>
                      </a:r>
                      <a:r>
                        <a:rPr/>
                        <a:t> </a:t>
                      </a:r>
                      <a:r>
                        <a:rPr/>
                        <a:t>CELEBREZZE</a:t>
                      </a:r>
                      <a:r>
                        <a:rPr/>
                        <a:t> </a:t>
                      </a:r>
                      <a:r>
                        <a:rPr/>
                        <a:t>FB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150,358.5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1,471,286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JACOB</a:t>
                      </a:r>
                      <a:r>
                        <a:rPr/>
                        <a:t> </a:t>
                      </a:r>
                      <a:r>
                        <a:rPr/>
                        <a:t>K.</a:t>
                      </a:r>
                      <a:r>
                        <a:rPr/>
                        <a:t> </a:t>
                      </a:r>
                      <a:r>
                        <a:rPr/>
                        <a:t>JAVITS</a:t>
                      </a:r>
                      <a:r>
                        <a:rPr/>
                        <a:t> </a:t>
                      </a:r>
                      <a:r>
                        <a:rPr/>
                        <a:t>FB/CIT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93,854.4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2,858,730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CA0167ZZ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EDWARD</a:t>
                      </a:r>
                      <a:r>
                        <a:rPr/>
                        <a:t> </a:t>
                      </a:r>
                      <a:r>
                        <a:rPr/>
                        <a:t>J.</a:t>
                      </a:r>
                      <a:r>
                        <a:rPr/>
                        <a:t> </a:t>
                      </a:r>
                      <a:r>
                        <a:rPr/>
                        <a:t>SCHWARTZ</a:t>
                      </a:r>
                      <a:r>
                        <a:rPr/>
                        <a:t> </a:t>
                      </a:r>
                      <a:r>
                        <a:rPr/>
                        <a:t>FOB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CTHS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55,392.7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895,248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duration_hour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MD0278ZZ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CARROLLTON</a:t>
                      </a:r>
                      <a:r>
                        <a:rPr/>
                        <a:t> </a:t>
                      </a:r>
                      <a:r>
                        <a:rPr/>
                        <a:t>FED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94,043.4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1,903,788.0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IL0236FC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JOHN</a:t>
                      </a:r>
                      <a:r>
                        <a:rPr/>
                        <a:t> </a:t>
                      </a:r>
                      <a:r>
                        <a:rPr/>
                        <a:t>C.</a:t>
                      </a:r>
                      <a:r>
                        <a:rPr/>
                        <a:t> </a:t>
                      </a:r>
                      <a:r>
                        <a:rPr/>
                        <a:t>KLUCZYNSKI</a:t>
                      </a:r>
                      <a:r>
                        <a:rPr/>
                        <a:t> </a:t>
                      </a:r>
                      <a:r>
                        <a:rPr/>
                        <a:t>FED.</a:t>
                      </a:r>
                      <a:r>
                        <a:rPr/>
                        <a:t> </a:t>
                      </a:r>
                      <a:r>
                        <a:rPr/>
                        <a:t>BLDG.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67,142.0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1,428,620.0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NC0002AE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VEACH-BALEY</a:t>
                      </a:r>
                      <a:r>
                        <a:rPr/>
                        <a:t> </a:t>
                      </a: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COMPLEX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37,328.0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271,793.0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TX0250AU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HOMER</a:t>
                      </a:r>
                      <a:r>
                        <a:rPr/>
                        <a:t> </a:t>
                      </a:r>
                      <a:r>
                        <a:rPr/>
                        <a:t>THORNBERRY</a:t>
                      </a:r>
                      <a:r>
                        <a:rPr/>
                        <a:t> </a:t>
                      </a:r>
                      <a:r>
                        <a:rPr/>
                        <a:t>BLDG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32,732.7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259,652.8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NY0128ZZ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BLDG-201</a:t>
                      </a:r>
                      <a:r>
                        <a:rPr/>
                        <a:t> </a:t>
                      </a:r>
                      <a:r>
                        <a:rPr/>
                        <a:t>VA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30,229.7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1,015,202.0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duration_hour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NC0002AE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VEACH-BALEY</a:t>
                      </a:r>
                      <a:r>
                        <a:rPr/>
                        <a:t> </a:t>
                      </a: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COMPLEX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49,682.2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271,793.0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LA0085ZZ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</a:t>
                      </a:r>
                      <a:r>
                        <a:rPr/>
                        <a:t> </a:t>
                      </a:r>
                      <a:r>
                        <a:rPr/>
                        <a:t>BOGGS</a:t>
                      </a:r>
                      <a:r>
                        <a:rPr/>
                        <a:t> </a:t>
                      </a:r>
                      <a:r>
                        <a:rPr/>
                        <a:t>FED</a:t>
                      </a:r>
                      <a:r>
                        <a:rPr/>
                        <a:t> </a:t>
                      </a:r>
                      <a:r>
                        <a:rPr/>
                        <a:t>BLDG/COURTHOUSE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21,728.5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706,400.0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JACOB</a:t>
                      </a:r>
                      <a:r>
                        <a:rPr/>
                        <a:t> </a:t>
                      </a:r>
                      <a:r>
                        <a:rPr/>
                        <a:t>K.</a:t>
                      </a:r>
                      <a:r>
                        <a:rPr/>
                        <a:t> </a:t>
                      </a:r>
                      <a:r>
                        <a:rPr/>
                        <a:t>JAVITS</a:t>
                      </a:r>
                      <a:r>
                        <a:rPr/>
                        <a:t> </a:t>
                      </a:r>
                      <a:r>
                        <a:rPr/>
                        <a:t>FB/CIT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19,058.3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2,858,730.0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TX0250AU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HOMER</a:t>
                      </a:r>
                      <a:r>
                        <a:rPr/>
                        <a:t> </a:t>
                      </a:r>
                      <a:r>
                        <a:rPr/>
                        <a:t>THORNBERRY</a:t>
                      </a:r>
                      <a:r>
                        <a:rPr/>
                        <a:t> </a:t>
                      </a:r>
                      <a:r>
                        <a:rPr/>
                        <a:t>BLDG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17,496.0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259,652.8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NM0050ZZ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PETE</a:t>
                      </a:r>
                      <a:r>
                        <a:rPr/>
                        <a:t> </a:t>
                      </a:r>
                      <a:r>
                        <a:rPr/>
                        <a:t>DOMENICI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12,529.5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333,271.0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duration_hour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NC0002AE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VEACH-BALEY</a:t>
                      </a:r>
                      <a:r>
                        <a:rPr/>
                        <a:t> </a:t>
                      </a: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COMPLEX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31,560.1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271,793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GA0010AE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IRS</a:t>
                      </a:r>
                      <a:r>
                        <a:rPr/>
                        <a:t> </a:t>
                      </a:r>
                      <a:r>
                        <a:rPr/>
                        <a:t>ANNEX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13,850.4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417,149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TX0211ZZ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</a:t>
                      </a:r>
                      <a:r>
                        <a:rPr/>
                        <a:t> </a:t>
                      </a:r>
                      <a:r>
                        <a:rPr/>
                        <a:t>CASEY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13,780.2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536,944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GA1007ZZ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SAM</a:t>
                      </a:r>
                      <a:r>
                        <a:rPr/>
                        <a:t> </a:t>
                      </a:r>
                      <a:r>
                        <a:rPr/>
                        <a:t>NUNN</a:t>
                      </a:r>
                      <a:r>
                        <a:rPr/>
                        <a:t> </a:t>
                      </a:r>
                      <a:r>
                        <a:rPr/>
                        <a:t>ATLANTA</a:t>
                      </a:r>
                      <a:r>
                        <a:rPr/>
                        <a:t> </a:t>
                      </a:r>
                      <a:r>
                        <a:rPr/>
                        <a:t>FED.</a:t>
                      </a:r>
                      <a:r>
                        <a:rPr/>
                        <a:t> </a:t>
                      </a:r>
                      <a:r>
                        <a:rPr/>
                        <a:t>CTR.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9,577.6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2,407,916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OH0192ZZ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J</a:t>
                      </a:r>
                      <a:r>
                        <a:rPr/>
                        <a:t> </a:t>
                      </a:r>
                      <a:r>
                        <a:rPr/>
                        <a:t>CELEBREZZE</a:t>
                      </a:r>
                      <a:r>
                        <a:rPr/>
                        <a:t> </a:t>
                      </a:r>
                      <a:r>
                        <a:rPr/>
                        <a:t>FB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7,537.5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1,471,286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duration_hour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OH0028CN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POTTER</a:t>
                      </a:r>
                      <a:r>
                        <a:rPr/>
                        <a:t> </a:t>
                      </a:r>
                      <a:r>
                        <a:rPr/>
                        <a:t>STEWART</a:t>
                      </a:r>
                      <a:r>
                        <a:rPr/>
                        <a:t> </a:t>
                      </a:r>
                      <a:r>
                        <a:rPr/>
                        <a:t>U.S.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Zone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35,292.7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1,342,093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NY0304ZZ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KENNETH</a:t>
                      </a:r>
                      <a:r>
                        <a:rPr/>
                        <a:t> </a:t>
                      </a:r>
                      <a:r>
                        <a:rPr/>
                        <a:t>B</a:t>
                      </a:r>
                      <a:r>
                        <a:rPr/>
                        <a:t> </a:t>
                      </a:r>
                      <a:r>
                        <a:rPr/>
                        <a:t>KEATING</a:t>
                      </a:r>
                      <a:r>
                        <a:rPr/>
                        <a:t> </a:t>
                      </a:r>
                      <a:r>
                        <a:rPr/>
                        <a:t>FB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Zone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19,119.8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250,781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NC0002AE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VEACH-BALEY</a:t>
                      </a:r>
                      <a:r>
                        <a:rPr/>
                        <a:t> </a:t>
                      </a: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COMPLEX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Zone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14,301.4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271,793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WY0029ZZ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JOSEPH</a:t>
                      </a:r>
                      <a:r>
                        <a:rPr/>
                        <a:t> </a:t>
                      </a:r>
                      <a:r>
                        <a:rPr/>
                        <a:t>C</a:t>
                      </a:r>
                      <a:r>
                        <a:rPr/>
                        <a:t> </a:t>
                      </a:r>
                      <a:r>
                        <a:rPr/>
                        <a:t>O’MAHONEY</a:t>
                      </a:r>
                      <a:r>
                        <a:rPr/>
                        <a:t> </a:t>
                      </a:r>
                      <a:r>
                        <a:rPr/>
                        <a:t>FED</a:t>
                      </a:r>
                      <a:r>
                        <a:rPr/>
                        <a:t> </a:t>
                      </a:r>
                      <a:r>
                        <a:rPr/>
                        <a:t>CENTER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Zone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12,055.4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207,835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NE0036ZZ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HRUSKA</a:t>
                      </a:r>
                      <a:r>
                        <a:rPr/>
                        <a:t> </a:t>
                      </a:r>
                      <a:r>
                        <a:rPr/>
                        <a:t>US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Zone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7,709.9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364,173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cost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3,024,359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0.0789808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2,525,791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0.0686301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2,141,762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0.0883590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1,656,767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0.0390787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1,584,112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0.0342298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1,529,597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0.2387806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Simultaneously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1,529,441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0.0688672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Outside</a:t>
                      </a:r>
                      <a:r>
                        <a:rPr/>
                        <a:t> </a:t>
                      </a:r>
                      <a:r>
                        <a:rPr/>
                        <a:t>Damper</a:t>
                      </a:r>
                      <a:r>
                        <a:rPr/>
                        <a:t> </a:t>
                      </a:r>
                      <a:r>
                        <a:rPr/>
                        <a:t>Stuck</a:t>
                      </a:r>
                      <a:r>
                        <a:rPr/>
                        <a:t> </a:t>
                      </a:r>
                      <a:r>
                        <a:rPr/>
                        <a:t>Open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1,477,591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0.0444099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1,174,767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0.0437441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Chilled</a:t>
                      </a:r>
                      <a:r>
                        <a:rPr/>
                        <a:t> </a:t>
                      </a:r>
                      <a:r>
                        <a:rPr/>
                        <a:t>Water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1,144,306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0.0534646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buildings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DC1473SE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Douglas</a:t>
                      </a:r>
                      <a:r>
                        <a:rPr/>
                        <a:t> </a:t>
                      </a:r>
                      <a:r>
                        <a:rPr/>
                        <a:t>A.</a:t>
                      </a:r>
                      <a:r>
                        <a:rPr/>
                        <a:t> </a:t>
                      </a:r>
                      <a:r>
                        <a:rPr/>
                        <a:t>Munro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469,362.4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1,292,748.9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OH0192ZZ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J</a:t>
                      </a:r>
                      <a:r>
                        <a:rPr/>
                        <a:t> </a:t>
                      </a:r>
                      <a:r>
                        <a:rPr/>
                        <a:t>CELEBREZZE</a:t>
                      </a:r>
                      <a:r>
                        <a:rPr/>
                        <a:t> </a:t>
                      </a:r>
                      <a:r>
                        <a:rPr/>
                        <a:t>FB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329,198.8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1,471,286.0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JACOB</a:t>
                      </a:r>
                      <a:r>
                        <a:rPr/>
                        <a:t> </a:t>
                      </a:r>
                      <a:r>
                        <a:rPr/>
                        <a:t>K.</a:t>
                      </a:r>
                      <a:r>
                        <a:rPr/>
                        <a:t> </a:t>
                      </a:r>
                      <a:r>
                        <a:rPr/>
                        <a:t>JAVITS</a:t>
                      </a:r>
                      <a:r>
                        <a:rPr/>
                        <a:t> </a:t>
                      </a:r>
                      <a:r>
                        <a:rPr/>
                        <a:t>FB/CIT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306,838.5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2,858,730.0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TX0250AU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HOMER</a:t>
                      </a:r>
                      <a:r>
                        <a:rPr/>
                        <a:t> </a:t>
                      </a:r>
                      <a:r>
                        <a:rPr/>
                        <a:t>THORNBERRY</a:t>
                      </a:r>
                      <a:r>
                        <a:rPr/>
                        <a:t> </a:t>
                      </a:r>
                      <a:r>
                        <a:rPr/>
                        <a:t>BLDG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263,080.3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259,652.8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TN0088ZZ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CLIFFORD</a:t>
                      </a:r>
                      <a:r>
                        <a:rPr/>
                        <a:t> </a:t>
                      </a:r>
                      <a:r>
                        <a:rPr/>
                        <a:t>DAVIS-ODELL</a:t>
                      </a:r>
                      <a:r>
                        <a:rPr/>
                        <a:t> </a:t>
                      </a:r>
                      <a:r>
                        <a:rPr/>
                        <a:t>HORTON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220,700.1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442,195.0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JACOB</a:t>
                      </a:r>
                      <a:r>
                        <a:rPr/>
                        <a:t> </a:t>
                      </a:r>
                      <a:r>
                        <a:rPr/>
                        <a:t>K.</a:t>
                      </a:r>
                      <a:r>
                        <a:rPr/>
                        <a:t> </a:t>
                      </a:r>
                      <a:r>
                        <a:rPr/>
                        <a:t>JAVITS</a:t>
                      </a:r>
                      <a:r>
                        <a:rPr/>
                        <a:t> </a:t>
                      </a:r>
                      <a:r>
                        <a:rPr/>
                        <a:t>FB/CIT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1,301,404.6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2,858,730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DC0083ZZ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ORVILLE</a:t>
                      </a:r>
                      <a:r>
                        <a:rPr/>
                        <a:t> </a:t>
                      </a:r>
                      <a:r>
                        <a:rPr/>
                        <a:t>WRIGHT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191,572.0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1,111,139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MI0029ZZ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THEODORE</a:t>
                      </a:r>
                      <a:r>
                        <a:rPr/>
                        <a:t> </a:t>
                      </a:r>
                      <a:r>
                        <a:rPr/>
                        <a:t>LEVIN</a:t>
                      </a:r>
                      <a:r>
                        <a:rPr/>
                        <a:t> </a:t>
                      </a:r>
                      <a:r>
                        <a:rPr/>
                        <a:t>US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152,432.9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765,824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IN1703ZZ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MAJOR</a:t>
                      </a:r>
                      <a:r>
                        <a:rPr/>
                        <a:t> </a:t>
                      </a:r>
                      <a:r>
                        <a:rPr/>
                        <a:t>GENERAL</a:t>
                      </a:r>
                      <a:r>
                        <a:rPr/>
                        <a:t> </a:t>
                      </a:r>
                      <a:r>
                        <a:rPr/>
                        <a:t>EMMETT</a:t>
                      </a:r>
                      <a:r>
                        <a:rPr/>
                        <a:t> </a:t>
                      </a:r>
                      <a:r>
                        <a:rPr/>
                        <a:t>J.</a:t>
                      </a:r>
                      <a:r>
                        <a:rPr/>
                        <a:t> </a:t>
                      </a:r>
                      <a:r>
                        <a:rPr/>
                        <a:t>BEAN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126,203.1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1,660,239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TN0088ZZ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CLIFFORD</a:t>
                      </a:r>
                      <a:r>
                        <a:rPr/>
                        <a:t> </a:t>
                      </a:r>
                      <a:r>
                        <a:rPr/>
                        <a:t>DAVIS-ODELL</a:t>
                      </a:r>
                      <a:r>
                        <a:rPr/>
                        <a:t> </a:t>
                      </a:r>
                      <a:r>
                        <a:rPr/>
                        <a:t>HORTON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116,934.4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442,195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water</a:t>
            </a:r>
            <a:r>
              <a:rPr/>
              <a:t> </a:t>
            </a:r>
            <a:r>
              <a:rPr/>
              <a:t>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Domestic</a:t>
                      </a:r>
                      <a:r>
                        <a:rPr/>
                        <a:t> </a:t>
                      </a:r>
                      <a:r>
                        <a:rPr/>
                        <a:t>H2O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  <a:r>
                        <a:rPr/>
                        <a:t> </a:t>
                      </a:r>
                      <a:r>
                        <a:rPr/>
                        <a:t>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del-rec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Natural</a:t>
                      </a:r>
                      <a:r>
                        <a:rPr/>
                        <a:t> </a:t>
                      </a:r>
                      <a:r>
                        <a:rPr/>
                        <a:t>Gas</a:t>
                      </a:r>
                      <a:r>
                        <a:rPr/>
                        <a:t> </a:t>
                      </a:r>
                      <a:r>
                        <a:rPr/>
                        <a:t>Vol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CA0305ZZ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CA0306ZZ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CO0009ZZ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CO0054ZZ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CO0061ZZ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CO0516AA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DC0010ZZ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DC0021ZZ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DC0033ZZ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DC0034ZZ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DC0083ZZ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DC0084ZZ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CA0167ZZ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EDWARD</a:t>
                      </a:r>
                      <a:r>
                        <a:rPr/>
                        <a:t> </a:t>
                      </a:r>
                      <a:r>
                        <a:rPr/>
                        <a:t>J.</a:t>
                      </a:r>
                      <a:r>
                        <a:rPr/>
                        <a:t> </a:t>
                      </a:r>
                      <a:r>
                        <a:rPr/>
                        <a:t>SCHWARTZ</a:t>
                      </a:r>
                      <a:r>
                        <a:rPr/>
                        <a:t> </a:t>
                      </a:r>
                      <a:r>
                        <a:rPr/>
                        <a:t>FOB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CTHS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836,808.0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895,248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NV0304ZZ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LLOYD</a:t>
                      </a:r>
                      <a:r>
                        <a:rPr/>
                        <a:t> </a:t>
                      </a:r>
                      <a:r>
                        <a:rPr/>
                        <a:t>D.</a:t>
                      </a:r>
                      <a:r>
                        <a:rPr/>
                        <a:t> </a:t>
                      </a:r>
                      <a:r>
                        <a:rPr/>
                        <a:t>GEORGE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575,809.4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454,895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NC0002AE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VEACH-BALEY</a:t>
                      </a:r>
                      <a:r>
                        <a:rPr/>
                        <a:t> </a:t>
                      </a: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COMPLEX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235,980.0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271,793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AL0039AB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JOHN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CAMPBELL</a:t>
                      </a:r>
                      <a:r>
                        <a:rPr/>
                        <a:t> </a:t>
                      </a:r>
                      <a:r>
                        <a:rPr/>
                        <a:t>USCT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145,321.3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115,014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NM0061ZZ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LAS</a:t>
                      </a:r>
                      <a:r>
                        <a:rPr/>
                        <a:t> </a:t>
                      </a:r>
                      <a:r>
                        <a:rPr/>
                        <a:t>CRUCES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61,994.1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235,239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NC0002AE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VEACH-BALEY</a:t>
                      </a:r>
                      <a:r>
                        <a:rPr/>
                        <a:t> </a:t>
                      </a: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COMPLEX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236,885.5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271,793.0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JACOB</a:t>
                      </a:r>
                      <a:r>
                        <a:rPr/>
                        <a:t> </a:t>
                      </a:r>
                      <a:r>
                        <a:rPr/>
                        <a:t>K.</a:t>
                      </a:r>
                      <a:r>
                        <a:rPr/>
                        <a:t> </a:t>
                      </a:r>
                      <a:r>
                        <a:rPr/>
                        <a:t>JAVITS</a:t>
                      </a:r>
                      <a:r>
                        <a:rPr/>
                        <a:t> </a:t>
                      </a:r>
                      <a:r>
                        <a:rPr/>
                        <a:t>FB/CIT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232,260.8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2,858,730.0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LA0085ZZ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</a:t>
                      </a:r>
                      <a:r>
                        <a:rPr/>
                        <a:t> </a:t>
                      </a:r>
                      <a:r>
                        <a:rPr/>
                        <a:t>BOGGS</a:t>
                      </a:r>
                      <a:r>
                        <a:rPr/>
                        <a:t> </a:t>
                      </a:r>
                      <a:r>
                        <a:rPr/>
                        <a:t>FED</a:t>
                      </a:r>
                      <a:r>
                        <a:rPr/>
                        <a:t> </a:t>
                      </a:r>
                      <a:r>
                        <a:rPr/>
                        <a:t>BLDG/COURTHOUSE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135,045.9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706,400.0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FL0067ZZ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CHAS.</a:t>
                      </a:r>
                      <a:r>
                        <a:rPr/>
                        <a:t> </a:t>
                      </a:r>
                      <a:r>
                        <a:rPr/>
                        <a:t>E.</a:t>
                      </a:r>
                      <a:r>
                        <a:rPr/>
                        <a:t> </a:t>
                      </a:r>
                      <a:r>
                        <a:rPr/>
                        <a:t>BENNETT</a:t>
                      </a:r>
                      <a:r>
                        <a:rPr/>
                        <a:t> </a:t>
                      </a:r>
                      <a:r>
                        <a:rPr/>
                        <a:t>FB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71,175.5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334,195.0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TX0250AU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HOMER</a:t>
                      </a:r>
                      <a:r>
                        <a:rPr/>
                        <a:t> </a:t>
                      </a:r>
                      <a:r>
                        <a:rPr/>
                        <a:t>THORNBERRY</a:t>
                      </a:r>
                      <a:r>
                        <a:rPr/>
                        <a:t> </a:t>
                      </a:r>
                      <a:r>
                        <a:rPr/>
                        <a:t>BLDG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67,974.5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259,652.8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OH0192ZZ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J</a:t>
                      </a:r>
                      <a:r>
                        <a:rPr/>
                        <a:t> </a:t>
                      </a:r>
                      <a:r>
                        <a:rPr/>
                        <a:t>CELEBREZZE</a:t>
                      </a:r>
                      <a:r>
                        <a:rPr/>
                        <a:t> </a:t>
                      </a:r>
                      <a:r>
                        <a:rPr/>
                        <a:t>FB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245,889.4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1,471,286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NC0002AE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VEACH-BALEY</a:t>
                      </a:r>
                      <a:r>
                        <a:rPr/>
                        <a:t> </a:t>
                      </a: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COMPLEX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164,412.3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271,793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GA1007ZZ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SAM</a:t>
                      </a:r>
                      <a:r>
                        <a:rPr/>
                        <a:t> </a:t>
                      </a:r>
                      <a:r>
                        <a:rPr/>
                        <a:t>NUNN</a:t>
                      </a:r>
                      <a:r>
                        <a:rPr/>
                        <a:t> </a:t>
                      </a:r>
                      <a:r>
                        <a:rPr/>
                        <a:t>ATLANTA</a:t>
                      </a:r>
                      <a:r>
                        <a:rPr/>
                        <a:t> </a:t>
                      </a:r>
                      <a:r>
                        <a:rPr/>
                        <a:t>FED.</a:t>
                      </a:r>
                      <a:r>
                        <a:rPr/>
                        <a:t> </a:t>
                      </a:r>
                      <a:r>
                        <a:rPr/>
                        <a:t>CTR.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76,752.7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2,407,916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IN1703ZZ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MAJOR</a:t>
                      </a:r>
                      <a:r>
                        <a:rPr/>
                        <a:t> </a:t>
                      </a:r>
                      <a:r>
                        <a:rPr/>
                        <a:t>GENERAL</a:t>
                      </a:r>
                      <a:r>
                        <a:rPr/>
                        <a:t> </a:t>
                      </a:r>
                      <a:r>
                        <a:rPr/>
                        <a:t>EMMETT</a:t>
                      </a:r>
                      <a:r>
                        <a:rPr/>
                        <a:t> </a:t>
                      </a:r>
                      <a:r>
                        <a:rPr/>
                        <a:t>J.</a:t>
                      </a:r>
                      <a:r>
                        <a:rPr/>
                        <a:t> </a:t>
                      </a:r>
                      <a:r>
                        <a:rPr/>
                        <a:t>BEAN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67,084.3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1,660,239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TX0211ZZ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</a:t>
                      </a:r>
                      <a:r>
                        <a:rPr/>
                        <a:t> </a:t>
                      </a:r>
                      <a:r>
                        <a:rPr/>
                        <a:t>CASEY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54,192.7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536,944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Rankings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sensor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rules:</a:t>
            </a:r>
            <a:r>
              <a:rPr/>
              <a:t> </a:t>
            </a:r>
            <a:r>
              <a:rPr/>
              <a:t>“</a:t>
            </a:r>
            <a:r>
              <a:rPr/>
              <a:t>Missing</a:t>
            </a:r>
            <a:r>
              <a:rPr/>
              <a:t> </a:t>
            </a:r>
            <a:r>
              <a:rPr/>
              <a:t>Data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Sensor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Range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Sensor</a:t>
            </a:r>
            <a:r>
              <a:rPr/>
              <a:t> </a:t>
            </a:r>
            <a:r>
              <a:rPr/>
              <a:t>Failure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Bad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Data</a:t>
            </a:r>
            <a:r>
              <a:rPr/>
              <a:t>”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buildings</a:t>
            </a:r>
            <a:r>
              <a:rPr/>
              <a:t> </a:t>
            </a:r>
            <a:r>
              <a:rPr/>
              <a:t>affected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46,765,722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46,278,798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Pump</a:t>
                      </a:r>
                      <a:r>
                        <a:rPr/>
                        <a:t> </a:t>
                      </a:r>
                      <a:r>
                        <a:rPr/>
                        <a:t>Cycling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41,517,253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42,808,050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Damper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40,481,802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40,544,669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42,395,674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39,131,725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38,292,347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38,281,574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(excluding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error)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1,732,170.11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0.0714612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511,831.67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0.0190588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236,682.69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0.0055827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175,349.60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0.0037890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Zone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159,031.07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0.0050027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144,380.12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0.0035610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138,340.15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0.0034850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111,486.62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0.0029115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92,739.32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0.0021664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92,530.33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0.0144446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(excluding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error)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cost/GSF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3,024,359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0.0789808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2,525,791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0.0686301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2,141,762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0.0883590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1,656,767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0.0390787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1,584,112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0.0342298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1,529,597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0.2387806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Simultaneously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1,529,441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0.0688672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Outside</a:t>
                      </a:r>
                      <a:r>
                        <a:rPr/>
                        <a:t> </a:t>
                      </a:r>
                      <a:r>
                        <a:rPr/>
                        <a:t>Damper</a:t>
                      </a:r>
                      <a:r>
                        <a:rPr/>
                        <a:t> </a:t>
                      </a:r>
                      <a:r>
                        <a:rPr/>
                        <a:t>Stuck</a:t>
                      </a:r>
                      <a:r>
                        <a:rPr/>
                        <a:t> </a:t>
                      </a:r>
                      <a:r>
                        <a:rPr/>
                        <a:t>Open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1,477,591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0.0444099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1,174,767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0.0437441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Chilled</a:t>
                      </a:r>
                      <a:r>
                        <a:rPr/>
                        <a:t> </a:t>
                      </a:r>
                      <a:r>
                        <a:rPr/>
                        <a:t>Water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1,144,306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0.0534646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Domestic</a:t>
                      </a:r>
                      <a:r>
                        <a:rPr/>
                        <a:t> </a:t>
                      </a:r>
                      <a:r>
                        <a:rPr/>
                        <a:t>H2O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  <a:r>
                        <a:rPr/>
                        <a:t> </a:t>
                      </a:r>
                      <a:r>
                        <a:rPr/>
                        <a:t>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del-rec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Natural</a:t>
                      </a:r>
                      <a:r>
                        <a:rPr/>
                        <a:t> </a:t>
                      </a:r>
                      <a:r>
                        <a:rPr/>
                        <a:t>Gas</a:t>
                      </a:r>
                      <a:r>
                        <a:rPr/>
                        <a:t> </a:t>
                      </a:r>
                      <a:r>
                        <a:rPr/>
                        <a:t>Vol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DC0084ZZ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DC1473SE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FL0067ZZ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GA0010AE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GA1007ZZ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IA0112ZZ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IA0121ZZ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IL0032ZZ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IL0205ZZ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IL0235FC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IL0236FC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IL0303ZZ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Domestic</a:t>
                      </a:r>
                      <a:r>
                        <a:rPr/>
                        <a:t> </a:t>
                      </a:r>
                      <a:r>
                        <a:rPr/>
                        <a:t>H2O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  <a:r>
                        <a:rPr/>
                        <a:t> </a:t>
                      </a:r>
                      <a:r>
                        <a:rPr/>
                        <a:t>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del-rec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Natural</a:t>
                      </a:r>
                      <a:r>
                        <a:rPr/>
                        <a:t> </a:t>
                      </a:r>
                      <a:r>
                        <a:rPr/>
                        <a:t>Gas</a:t>
                      </a:r>
                      <a:r>
                        <a:rPr/>
                        <a:t> </a:t>
                      </a:r>
                      <a:r>
                        <a:rPr/>
                        <a:t>Vol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IL0303ZZ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IN0048ZZ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IN0133ZZ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IN1703ZZ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KS0094ZZ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LA0085ZZ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MA0131ZZ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MA0153ZZ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MD0278ZZ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MD0767AG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MI0029ZZ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MN0087ZZ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Domestic</a:t>
                      </a:r>
                      <a:r>
                        <a:rPr/>
                        <a:t> </a:t>
                      </a:r>
                      <a:r>
                        <a:rPr/>
                        <a:t>H2O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  <a:r>
                        <a:rPr/>
                        <a:t> </a:t>
                      </a:r>
                      <a:r>
                        <a:rPr/>
                        <a:t>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del-rec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Natural</a:t>
                      </a:r>
                      <a:r>
                        <a:rPr/>
                        <a:t> </a:t>
                      </a:r>
                      <a:r>
                        <a:rPr/>
                        <a:t>Gas</a:t>
                      </a:r>
                      <a:r>
                        <a:rPr/>
                        <a:t> </a:t>
                      </a:r>
                      <a:r>
                        <a:rPr/>
                        <a:t>Vol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MN0087ZZ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MO0050ZZ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MO0095ZZ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MS0083ZZ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NC0002AE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ND0006ZZ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ND0046ZZ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NE0036ZZ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NE0051ZZ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NE0531ZZ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NM0030ZZ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NM0050ZZ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Domestic</a:t>
                      </a:r>
                      <a:r>
                        <a:rPr/>
                        <a:t> </a:t>
                      </a:r>
                      <a:r>
                        <a:rPr/>
                        <a:t>H2O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  <a:r>
                        <a:rPr/>
                        <a:t> </a:t>
                      </a:r>
                      <a:r>
                        <a:rPr/>
                        <a:t>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del-rec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Natural</a:t>
                      </a:r>
                      <a:r>
                        <a:rPr/>
                        <a:t> </a:t>
                      </a:r>
                      <a:r>
                        <a:rPr/>
                        <a:t>Gas</a:t>
                      </a:r>
                      <a:r>
                        <a:rPr/>
                        <a:t> </a:t>
                      </a:r>
                      <a:r>
                        <a:rPr/>
                        <a:t>Vol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NM0050ZZ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NM0061ZZ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NV0304ZZ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NY0128ZZ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NY0300ZZ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NY0304ZZ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OH0028CN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OH0033ZZ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OH0046ZZ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OH0189CN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Domestic</a:t>
                      </a:r>
                      <a:r>
                        <a:rPr/>
                        <a:t> </a:t>
                      </a:r>
                      <a:r>
                        <a:rPr/>
                        <a:t>H2O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  <a:r>
                        <a:rPr/>
                        <a:t> </a:t>
                      </a:r>
                      <a:r>
                        <a:rPr/>
                        <a:t>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del-rec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Natural</a:t>
                      </a:r>
                      <a:r>
                        <a:rPr/>
                        <a:t> </a:t>
                      </a:r>
                      <a:r>
                        <a:rPr/>
                        <a:t>Gas</a:t>
                      </a:r>
                      <a:r>
                        <a:rPr/>
                        <a:t> </a:t>
                      </a:r>
                      <a:r>
                        <a:rPr/>
                        <a:t>Vol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OH0189CN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OH0192ZZ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OH0194ZZ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OK0046CT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OK0101ZZ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OR0033PE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OR0043ZZ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OR0052ZZ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PA0277BG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PA0278BG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TN0088ZZ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TX0057ZZ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Domestic</a:t>
                      </a:r>
                      <a:r>
                        <a:rPr/>
                        <a:t> </a:t>
                      </a:r>
                      <a:r>
                        <a:rPr/>
                        <a:t>H2O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  <a:r>
                        <a:rPr/>
                        <a:t> </a:t>
                      </a:r>
                      <a:r>
                        <a:rPr/>
                        <a:t>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del-rec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kWh</a:t>
                      </a:r>
                      <a:r>
                        <a:rPr/>
                        <a:t> </a:t>
                      </a:r>
                      <a:r>
                        <a:rPr/>
                        <a:t>Rec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Natural</a:t>
                      </a:r>
                      <a:r>
                        <a:rPr/>
                        <a:t> </a:t>
                      </a:r>
                      <a:r>
                        <a:rPr/>
                        <a:t>Gas</a:t>
                      </a:r>
                      <a:r>
                        <a:rPr/>
                        <a:t> </a:t>
                      </a:r>
                      <a:r>
                        <a:rPr/>
                        <a:t>Vol</a:t>
                      </a:r>
                      <a:r>
                        <a:rPr/>
                        <a:t> </a:t>
                      </a:r>
                      <a:r>
                        <a:rPr/>
                        <a:t>Int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TX0057ZZ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TX0058DA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TX0211ZZ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TX0224ZZ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TX0227AU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TX0250AU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TX0284DA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TX0302ZZ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TX0501HS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UT0017ZZ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UT0032ZZ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WA0961KC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skysparkEDA_0117</dc:title>
  <dc:creator>Yujie Xu</dc:creator>
  <cp:keywords/>
  <dcterms:created xsi:type="dcterms:W3CDTF">2019-01-18T13:36:33Z</dcterms:created>
  <dcterms:modified xsi:type="dcterms:W3CDTF">2019-01-18T13:36:33Z</dcterms:modified>
</cp:coreProperties>
</file>