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Supplementary Figure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稍微完善一下</a:t>
            </a:r>
            <a:r>
              <a:rPr lang="en-US" altLang="zh-CN"/>
              <a:t>Fake Code </a:t>
            </a:r>
            <a:r>
              <a:rPr lang="zh-CN" altLang="en-US"/>
              <a:t>方式，尝试是否能够找到相关的结论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Supplementary Figure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稍微完善一下</a:t>
            </a:r>
            <a:r>
              <a:rPr lang="en-US" altLang="zh-CN"/>
              <a:t>Fake Code </a:t>
            </a:r>
            <a:r>
              <a:rPr lang="zh-CN" altLang="en-US"/>
              <a:t>方式，尝试是否能够找到相关的结论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  <a:p>
            <a:r>
              <a:rPr lang="zh-CN" altLang="en-US">
                <a:sym typeface="+mn-ea"/>
              </a:rPr>
              <a:t>思考突变的局部特征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全局特性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思考考虑突变的时候考虑几个长度比较合适。</a:t>
            </a:r>
            <a:endParaRPr lang="zh-CN" altLang="en-US"/>
          </a:p>
          <a:p>
            <a:r>
              <a:rPr lang="zh-CN" altLang="en-US">
                <a:sym typeface="+mn-ea"/>
              </a:rPr>
              <a:t>突变的那个性质对结论的影响比较大。</a:t>
            </a:r>
            <a:endParaRPr lang="zh-CN" altLang="en-US"/>
          </a:p>
          <a:p>
            <a:r>
              <a:rPr lang="zh-CN" altLang="en-US">
                <a:sym typeface="+mn-ea"/>
              </a:rPr>
              <a:t>讨论两种结论之间的关联特性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都能够被</a:t>
            </a:r>
            <a:r>
              <a:rPr lang="en-US" altLang="zh-CN"/>
              <a:t>MHC</a:t>
            </a:r>
            <a:r>
              <a:rPr lang="zh-CN" altLang="en-US"/>
              <a:t>预测提呈，提呈之后免疫原性的判断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Kmer</a:t>
            </a:r>
            <a:r>
              <a:rPr lang="zh-CN" altLang="en-US"/>
              <a:t>特征为基础的肿瘤新抗原筛选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Yujijun - 20220108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Figure 1 </a:t>
            </a:r>
            <a:r>
              <a:rPr lang="zh-CN" altLang="en-US"/>
              <a:t>文章的主体脉络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- edraw </a:t>
            </a:r>
            <a:r>
              <a:rPr lang="zh-CN" altLang="en-US"/>
              <a:t>文章流程图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关键点</a:t>
            </a:r>
            <a:r>
              <a:rPr lang="en-US" altLang="zh-CN"/>
              <a:t> - </a:t>
            </a:r>
            <a:r>
              <a:rPr lang="zh-CN" altLang="en-US"/>
              <a:t>数据准备、特征计算和筛选【免疫原性</a:t>
            </a:r>
            <a:r>
              <a:rPr lang="en-US" altLang="zh-CN"/>
              <a:t> vs </a:t>
            </a:r>
            <a:r>
              <a:rPr lang="zh-CN" altLang="en-US"/>
              <a:t>非免疫原性、突变情况预测】、机器学习模型、新抗原验证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Figure2 Kmer </a:t>
            </a:r>
            <a:r>
              <a:rPr lang="zh-CN" altLang="en-US"/>
              <a:t>为基础的特征计算能够筛选出免疫原性相关的特征和</a:t>
            </a:r>
            <a:r>
              <a:rPr lang="en-US" altLang="zh-CN">
                <a:solidFill>
                  <a:srgbClr val="FF0000"/>
                </a:solidFill>
              </a:rPr>
              <a:t>motif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517015"/>
            <a:ext cx="6420485" cy="4759325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sym typeface="+mn-ea"/>
              </a:rPr>
              <a:t>做的部分：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数据集的选择</a:t>
            </a:r>
            <a:r>
              <a:rPr lang="en-US" altLang="zh-CN" sz="1600">
                <a:sym typeface="+mn-ea"/>
              </a:rPr>
              <a:t> - </a:t>
            </a:r>
            <a:r>
              <a:rPr lang="zh-CN" altLang="en-US" sz="1600">
                <a:sym typeface="+mn-ea"/>
              </a:rPr>
              <a:t>思考用固定的</a:t>
            </a:r>
            <a:r>
              <a:rPr lang="en-US" altLang="zh-CN" sz="1600">
                <a:sym typeface="+mn-ea"/>
              </a:rPr>
              <a:t>MHC allele</a:t>
            </a:r>
            <a:r>
              <a:rPr lang="zh-CN" altLang="en-US" sz="1600">
                <a:sym typeface="+mn-ea"/>
              </a:rPr>
              <a:t>，尝试挖掘固有</a:t>
            </a:r>
            <a:r>
              <a:rPr lang="en-US" altLang="zh-CN" sz="1600">
                <a:sym typeface="+mn-ea"/>
              </a:rPr>
              <a:t>motif</a:t>
            </a:r>
            <a:r>
              <a:rPr lang="zh-CN" altLang="en-US" sz="1600">
                <a:sym typeface="+mn-ea"/>
              </a:rPr>
              <a:t>【越具体越好】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计算相关的</a:t>
            </a:r>
            <a:r>
              <a:rPr lang="en-US" altLang="zh-CN" sz="1600">
                <a:sym typeface="+mn-ea"/>
              </a:rPr>
              <a:t>motif</a:t>
            </a:r>
            <a:endParaRPr lang="en-US" altLang="zh-CN" sz="1600"/>
          </a:p>
          <a:p>
            <a:r>
              <a:rPr lang="en-US" altLang="zh-CN"/>
              <a:t>3. Kmer motif </a:t>
            </a:r>
            <a:r>
              <a:rPr lang="zh-CN" altLang="en-US"/>
              <a:t>的验证；</a:t>
            </a:r>
            <a:r>
              <a:rPr lang="en-US" altLang="zh-CN"/>
              <a:t> Kmer </a:t>
            </a:r>
            <a:r>
              <a:rPr lang="zh-CN" altLang="en-US"/>
              <a:t>为基础的特异性结合</a:t>
            </a:r>
            <a:r>
              <a:rPr lang="en-US" altLang="zh-CN"/>
              <a:t>motif </a:t>
            </a:r>
            <a:r>
              <a:rPr lang="zh-CN" altLang="en-US"/>
              <a:t>的发现</a:t>
            </a:r>
            <a:r>
              <a:rPr lang="en-US" altLang="zh-CN"/>
              <a:t>  </a:t>
            </a:r>
            <a:r>
              <a:rPr lang="zh-CN" altLang="en-US"/>
              <a:t>这种方法适用于发现特异性结合的</a:t>
            </a:r>
            <a:r>
              <a:rPr lang="en-US" altLang="zh-CN"/>
              <a:t>motif</a:t>
            </a:r>
            <a:r>
              <a:rPr lang="zh-CN" altLang="en-US"/>
              <a:t>，需要用文章</a:t>
            </a:r>
            <a:r>
              <a:rPr lang="en-US" altLang="zh-CN"/>
              <a:t> + </a:t>
            </a:r>
            <a:r>
              <a:rPr lang="zh-CN" altLang="en-US"/>
              <a:t>结构建模的方式进行验证。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写作部分：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Kmer motif </a:t>
            </a:r>
            <a:r>
              <a:rPr lang="zh-CN" altLang="en-US"/>
              <a:t>筛选的方法</a:t>
            </a:r>
            <a:r>
              <a:rPr lang="en-US" altLang="zh-CN"/>
              <a:t> - </a:t>
            </a:r>
            <a:r>
              <a:rPr lang="zh-CN" altLang="en-US"/>
              <a:t>写在文章的</a:t>
            </a:r>
            <a:r>
              <a:rPr lang="en-US" altLang="zh-CN"/>
              <a:t>method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84465" y="2131060"/>
            <a:ext cx="3557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优化代码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选择数据集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重新跑一次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寻找文章中比较公认的结构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Figure2 Kmer </a:t>
            </a:r>
            <a:r>
              <a:rPr lang="zh-CN" altLang="en-US"/>
              <a:t>为基础的特征计算能够筛选出免疫原性相关的特征和</a:t>
            </a:r>
            <a:r>
              <a:rPr lang="en-US" altLang="zh-CN">
                <a:solidFill>
                  <a:srgbClr val="FF0000"/>
                </a:solidFill>
              </a:rPr>
              <a:t>motif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61486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sym typeface="+mn-ea"/>
              </a:rPr>
              <a:t>做的部分：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1.Kmer </a:t>
            </a:r>
            <a:r>
              <a:rPr lang="zh-CN" altLang="en-US" sz="1600">
                <a:sym typeface="+mn-ea"/>
              </a:rPr>
              <a:t>属性的计算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Kmer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为基础的特征筛选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重要性统计</a:t>
            </a:r>
            <a:r>
              <a:rPr lang="en-US" altLang="zh-CN" sz="1600">
                <a:sym typeface="+mn-ea"/>
              </a:rPr>
              <a:t> - Figure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写作部分：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Kmer</a:t>
            </a:r>
            <a:r>
              <a:rPr lang="zh-CN" altLang="en-US"/>
              <a:t>基础的特征计算方法</a:t>
            </a:r>
            <a:r>
              <a:rPr lang="en-US" altLang="zh-CN"/>
              <a:t> - </a:t>
            </a:r>
            <a:r>
              <a:rPr lang="zh-CN" altLang="en-US"/>
              <a:t>写在文章的</a:t>
            </a:r>
            <a:r>
              <a:rPr lang="en-US" altLang="zh-CN"/>
              <a:t>method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Figure 3 </a:t>
            </a:r>
            <a:r>
              <a:rPr lang="zh-CN" altLang="en-US"/>
              <a:t>突变为基础的特征筛选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突变基础的数据集准备</a:t>
            </a:r>
            <a:endParaRPr lang="zh-CN" altLang="en-US"/>
          </a:p>
          <a:p>
            <a:r>
              <a:rPr lang="en-US" altLang="zh-CN"/>
              <a:t>2.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/>
              <a:t>Figure 4 </a:t>
            </a:r>
            <a:r>
              <a:rPr lang="zh-CN" altLang="en-US" sz="2665"/>
              <a:t>基于突变特征的机器学习方法用于新抗原的预测</a:t>
            </a:r>
            <a:r>
              <a:rPr lang="en-US" altLang="zh-CN" sz="2665"/>
              <a:t> - </a:t>
            </a:r>
            <a:r>
              <a:rPr lang="zh-CN" altLang="en-US" sz="2665"/>
              <a:t>成组方法进行新抗原预测</a:t>
            </a:r>
            <a:endParaRPr lang="zh-CN" altLang="en-US" sz="266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数据集的准备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单肽段进行免疫原性预测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突变前后数据集进行新抗原预测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Figure 5 </a:t>
            </a:r>
            <a:r>
              <a:rPr lang="zh-CN" altLang="en-US"/>
              <a:t>在新抗原数据集中进行验证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预测出新生抗原</a:t>
            </a:r>
            <a:endParaRPr lang="zh-CN" altLang="en-US"/>
          </a:p>
          <a:p>
            <a:r>
              <a:rPr lang="zh-CN" altLang="en-US"/>
              <a:t>通过单免疫学特征进行筛选</a:t>
            </a:r>
            <a:endParaRPr lang="zh-CN" altLang="en-US"/>
          </a:p>
          <a:p>
            <a:r>
              <a:rPr lang="zh-CN" altLang="en-US"/>
              <a:t>通过比例特征进行筛选</a:t>
            </a:r>
            <a:endParaRPr lang="zh-CN" altLang="en-US"/>
          </a:p>
          <a:p>
            <a:r>
              <a:rPr lang="zh-CN" altLang="en-US"/>
              <a:t>公共数据集</a:t>
            </a:r>
            <a:r>
              <a:rPr lang="en-US" altLang="zh-CN"/>
              <a:t> </a:t>
            </a:r>
            <a:r>
              <a:rPr lang="zh-CN" altLang="en-US"/>
              <a:t>进行临床评估、自己的数据集进行简单实验验证。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宽屏</PresentationFormat>
  <Paragraphs>57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Kmer特征为基础的肿瘤新抗原筛选</vt:lpstr>
      <vt:lpstr>Figure 1 文章的主体脉络</vt:lpstr>
      <vt:lpstr>Figure2 Kmer 为基础的特征计算能够筛选出免疫原性相关的特征和motif</vt:lpstr>
      <vt:lpstr>Figure2 Kmer 为基础的特征计算能够筛选出免疫原性相关的特征和motif</vt:lpstr>
      <vt:lpstr>Figure 3 突变为基础的特征筛选</vt:lpstr>
      <vt:lpstr>Figure 4 基于突变特征的机器学习方法用于新抗原的预测 - 成组方法进行新抗原预测</vt:lpstr>
      <vt:lpstr>Figure 5 在新抗原数据集中进行验证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于吉军</cp:lastModifiedBy>
  <cp:revision>175</cp:revision>
  <dcterms:created xsi:type="dcterms:W3CDTF">2019-06-19T02:08:00Z</dcterms:created>
  <dcterms:modified xsi:type="dcterms:W3CDTF">2022-01-08T04:04:26Z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2FC32526695840F3A1AE1FCEFEE8E979</vt:lpwstr>
  </property>
</Properties>
</file>