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81" r:id="rId3"/>
    <p:sldId id="355" r:id="rId5"/>
    <p:sldId id="354" r:id="rId6"/>
    <p:sldId id="353" r:id="rId7"/>
    <p:sldId id="272" r:id="rId8"/>
    <p:sldId id="368" r:id="rId9"/>
    <p:sldId id="367" r:id="rId10"/>
    <p:sldId id="373" r:id="rId11"/>
    <p:sldId id="372" r:id="rId12"/>
    <p:sldId id="284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pos="386"/>
        <p:guide pos="736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/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14"/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  <a:endParaRPr lang="en-US" dirty="0"/>
          </a:p>
        </p:txBody>
      </p:sp>
      <p:sp>
        <p:nvSpPr>
          <p:cNvPr id="24" name="Picture Placeholder 14"/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  <a:endParaRPr lang="en-US" dirty="0"/>
          </a:p>
        </p:txBody>
      </p:sp>
      <p:sp>
        <p:nvSpPr>
          <p:cNvPr id="25" name="Picture Placeholder 14"/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/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/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33" name="Picture Placeholder 14"/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1"/>
            <a:r>
              <a:rPr lang="en-US" dirty="0"/>
              <a:t>Title</a:t>
            </a:r>
            <a:endParaRPr lang="en-US" dirty="0"/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1"/>
            <a:r>
              <a:rPr lang="en-US" dirty="0"/>
              <a:t>Title</a:t>
            </a:r>
            <a:endParaRPr lang="en-US" dirty="0"/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1"/>
            <a:r>
              <a:rPr lang="en-US" dirty="0"/>
              <a:t>Title</a:t>
            </a:r>
            <a:endParaRPr lang="en-US" dirty="0"/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1"/>
            <a:r>
              <a:rPr lang="en-US" dirty="0"/>
              <a:t>Title</a:t>
            </a:r>
            <a:endParaRPr lang="en-US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  <a:p>
            <a:pPr lvl="1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495" y="1463040"/>
            <a:ext cx="8586470" cy="305117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4000" dirty="0"/>
              <a:t>DS 104</a:t>
            </a:r>
            <a:br>
              <a:rPr lang="en-US" sz="4000" dirty="0"/>
            </a:br>
            <a:r>
              <a:rPr lang="en-US" sz="4000" dirty="0"/>
              <a:t>Final Project Proposal </a:t>
            </a:r>
            <a:br>
              <a:rPr lang="en-US" sz="4000" dirty="0"/>
            </a:br>
            <a:r>
              <a:rPr lang="en-US" sz="4000" dirty="0"/>
              <a:t>Presentation</a:t>
            </a:r>
            <a:br>
              <a:rPr lang="en-US" sz="4000" dirty="0"/>
            </a:br>
            <a:r>
              <a:rPr lang="en-US" sz="1800" b="1" dirty="0"/>
              <a:t>20.02.2021</a:t>
            </a: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4478" y="4655312"/>
            <a:ext cx="7223760" cy="685800"/>
          </a:xfrm>
        </p:spPr>
        <p:txBody>
          <a:bodyPr/>
          <a:lstStyle/>
          <a:p>
            <a:r>
              <a:rPr lang="en-US" dirty="0"/>
              <a:t>Yuh Jiin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9351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"/>
          </p:nvPr>
        </p:nvSpPr>
        <p:spPr>
          <a:xfrm>
            <a:off x="839470" y="2121535"/>
            <a:ext cx="11011535" cy="823595"/>
          </a:xfrm>
        </p:spPr>
        <p:txBody>
          <a:bodyPr>
            <a:normAutofit/>
          </a:bodyPr>
          <a:lstStyle/>
          <a:p>
            <a:r>
              <a:rPr lang="en-US" b="0" dirty="0"/>
              <a:t>Need to specify and read each video to get the best insight</a:t>
            </a:r>
            <a:endParaRPr lang="en-US" b="0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916051" y="6356350"/>
            <a:ext cx="2743200" cy="365125"/>
          </a:xfrm>
        </p:spPr>
        <p:txBody>
          <a:bodyPr/>
          <a:lstStyle/>
          <a:p>
            <a:r>
              <a:rPr lang="en-US" dirty="0"/>
              <a:t>20/2/2021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DS104 - Final Project Proposal Presentation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188085" y="778510"/>
            <a:ext cx="584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/>
              <a:t>Challenges</a:t>
            </a:r>
            <a:endParaRPr lang="en-US" sz="4400" b="1"/>
          </a:p>
        </p:txBody>
      </p:sp>
      <p:sp>
        <p:nvSpPr>
          <p:cNvPr id="2" name="Text Placeholder 13"/>
          <p:cNvSpPr>
            <a:spLocks noGrp="1"/>
          </p:cNvSpPr>
          <p:nvPr/>
        </p:nvSpPr>
        <p:spPr>
          <a:xfrm>
            <a:off x="706755" y="2945130"/>
            <a:ext cx="11011535" cy="823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Manually input data in CSV file extract from different source</a:t>
            </a:r>
            <a:endParaRPr lang="en-US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25" name="Online Image Placeholder 23" descr="User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3399790" y="3016250"/>
            <a:ext cx="914400" cy="9144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6"/>
          </p:nvPr>
        </p:nvSpPr>
        <p:spPr>
          <a:xfrm>
            <a:off x="3296666" y="4370959"/>
            <a:ext cx="1462088" cy="64928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Yuh Jiin</a:t>
            </a:r>
            <a:endParaRPr lang="en-US" sz="1600" dirty="0"/>
          </a:p>
        </p:txBody>
      </p:sp>
      <p:pic>
        <p:nvPicPr>
          <p:cNvPr id="27" name="Online Image Placeholder 27" descr="Envelop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9630" y="3081020"/>
            <a:ext cx="914400" cy="914400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39"/>
          </p:nvPr>
        </p:nvSpPr>
        <p:spPr>
          <a:xfrm>
            <a:off x="594360" y="4489450"/>
            <a:ext cx="2414270" cy="649605"/>
          </a:xfrm>
        </p:spPr>
        <p:txBody>
          <a:bodyPr>
            <a:normAutofit fontScale="90000"/>
          </a:bodyPr>
          <a:p>
            <a:r>
              <a:rPr lang="en-US"/>
              <a:t>yuhjiin@gmail.com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pic>
        <p:nvPicPr>
          <p:cNvPr id="13" name="Picture Placeholder 12"/>
          <p:cNvPicPr>
            <a:picLocks noChangeAspect="1"/>
          </p:cNvPicPr>
          <p:nvPr>
            <p:ph type="pic" sz="quarter" idx="28"/>
          </p:nvPr>
        </p:nvPicPr>
        <p:blipFill>
          <a:blip r:embed="rId5"/>
          <a:stretch>
            <a:fillRect/>
          </a:stretch>
        </p:blipFill>
        <p:spPr>
          <a:xfrm>
            <a:off x="5651500" y="2362835"/>
            <a:ext cx="6261100" cy="3359150"/>
          </a:xfrm>
          <a:prstGeom prst="rect">
            <a:avLst/>
          </a:prstGeom>
        </p:spPr>
      </p:pic>
      <p:sp>
        <p:nvSpPr>
          <p:cNvPr id="26" name="Date Placeholder 3"/>
          <p:cNvSpPr>
            <a:spLocks noGrp="1"/>
          </p:cNvSpPr>
          <p:nvPr/>
        </p:nvSpPr>
        <p:spPr>
          <a:xfrm>
            <a:off x="9351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991870"/>
            <a:ext cx="9777730" cy="1536065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latin typeface="+mj-lt"/>
              </a:rPr>
              <a:t>So you think you want to be famous and have million views?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3169158"/>
            <a:ext cx="6272784" cy="2825496"/>
          </a:xfrm>
        </p:spPr>
        <p:txBody>
          <a:bodyPr/>
          <a:lstStyle/>
          <a:p>
            <a:r>
              <a:rPr lang="en-US" sz="3600" dirty="0">
                <a:latin typeface="+mj-ea"/>
                <a:cs typeface="+mj-ea"/>
              </a:rPr>
              <a:t>Data Analysis of No 1 YouTuber in Singapore 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6703695" y="3169285"/>
            <a:ext cx="4716780" cy="290576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9351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102360"/>
            <a:ext cx="4019550" cy="1327785"/>
          </a:xfrm>
        </p:spPr>
        <p:txBody>
          <a:bodyPr>
            <a:normAutofit/>
          </a:bodyPr>
          <a:lstStyle/>
          <a:p>
            <a:r>
              <a:rPr lang="en-US" dirty="0"/>
              <a:t>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2121535"/>
            <a:ext cx="4551045" cy="423545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+mj-lt"/>
                <a:cs typeface="+mj-lt"/>
              </a:rPr>
              <a:t>Sentiment analysis and Data Visualization will be use in this project. </a:t>
            </a:r>
            <a:endParaRPr lang="en-US" sz="1400" dirty="0">
              <a:latin typeface="+mj-lt"/>
              <a:cs typeface="+mj-lt"/>
            </a:endParaRPr>
          </a:p>
          <a:p>
            <a:r>
              <a:rPr lang="en-US" sz="1400" dirty="0">
                <a:latin typeface="+mj-lt"/>
                <a:cs typeface="+mj-lt"/>
              </a:rPr>
              <a:t>Analysing what factors affect the increase numbers of subscriber and viewers. </a:t>
            </a:r>
            <a:endParaRPr lang="en-US" sz="1400" dirty="0">
              <a:latin typeface="+mj-lt"/>
              <a:cs typeface="+mj-lt"/>
            </a:endParaRPr>
          </a:p>
          <a:p>
            <a:r>
              <a:rPr lang="en-US" sz="1400" dirty="0">
                <a:latin typeface="+mj-lt"/>
                <a:cs typeface="+mj-lt"/>
              </a:rPr>
              <a:t>Which topic/category had the most views, likes, comments and dislikes. </a:t>
            </a:r>
            <a:endParaRPr lang="en-US" sz="1400" dirty="0">
              <a:latin typeface="+mj-lt"/>
              <a:cs typeface="+mj-lt"/>
            </a:endParaRPr>
          </a:p>
          <a:p>
            <a:r>
              <a:rPr lang="en-US" sz="1400" dirty="0">
                <a:latin typeface="+mj-lt"/>
                <a:cs typeface="+mj-lt"/>
              </a:rPr>
              <a:t>Whether there’s a relationship between the views, comments and likes ?</a:t>
            </a:r>
            <a:endParaRPr lang="en-US" sz="1400" dirty="0">
              <a:latin typeface="+mj-lt"/>
              <a:cs typeface="+mj-lt"/>
            </a:endParaRPr>
          </a:p>
          <a:p>
            <a:r>
              <a:rPr lang="en-US" sz="1400" dirty="0">
                <a:latin typeface="+mj-lt"/>
                <a:cs typeface="+mj-lt"/>
              </a:rPr>
              <a:t>Most common keywords used in video and channel titles.</a:t>
            </a:r>
            <a:endParaRPr lang="en-US" sz="1400" dirty="0">
              <a:latin typeface="+mj-lt"/>
              <a:cs typeface="+mj-lt"/>
            </a:endParaRPr>
          </a:p>
          <a:p>
            <a:r>
              <a:rPr lang="en-US" sz="1400" dirty="0">
                <a:latin typeface="+mj-lt"/>
                <a:cs typeface="+mj-lt"/>
              </a:rPr>
              <a:t>To find out whether to become a popular youtuber video is dependent on its  content or the cultural background of viewers or other factor, to promote personal/product branding.</a:t>
            </a:r>
            <a:endParaRPr lang="en-US" sz="1400" dirty="0">
              <a:latin typeface="+mj-lt"/>
              <a:cs typeface="+mj-lt"/>
            </a:endParaRPr>
          </a:p>
          <a:p>
            <a:endParaRPr lang="en-US" sz="1400" dirty="0">
              <a:latin typeface="+mj-lt"/>
              <a:cs typeface="+mj-lt"/>
            </a:endParaRPr>
          </a:p>
          <a:p>
            <a:endParaRPr lang="en-US" sz="1400" dirty="0">
              <a:latin typeface="+mj-lt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5354955" y="186055"/>
            <a:ext cx="5235575" cy="2536190"/>
          </a:xfrm>
          <a:prstGeom prst="rect">
            <a:avLst/>
          </a:prstGeom>
        </p:spPr>
      </p:pic>
      <p:pic>
        <p:nvPicPr>
          <p:cNvPr id="8" name="Picture Placeholder 7"/>
          <p:cNvPicPr>
            <a:picLocks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5354955" y="2292350"/>
            <a:ext cx="2922270" cy="2399030"/>
          </a:xfrm>
          <a:prstGeom prst="rect">
            <a:avLst/>
          </a:prstGeom>
        </p:spPr>
      </p:pic>
      <p:pic>
        <p:nvPicPr>
          <p:cNvPr id="18" name="Picture Placeholder 3"/>
          <p:cNvPicPr>
            <a:picLocks noChangeAspect="1"/>
          </p:cNvPicPr>
          <p:nvPr>
            <p:ph type="pic" sz="quarter" idx="17"/>
          </p:nvPr>
        </p:nvPicPr>
        <p:blipFill>
          <a:blip r:embed="rId3"/>
          <a:stretch>
            <a:fillRect/>
          </a:stretch>
        </p:blipFill>
        <p:spPr>
          <a:xfrm>
            <a:off x="7582535" y="2722245"/>
            <a:ext cx="4518660" cy="2511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720" y="4535805"/>
            <a:ext cx="3538220" cy="2185670"/>
          </a:xfrm>
          <a:prstGeom prst="rect">
            <a:avLst/>
          </a:prstGeom>
        </p:spPr>
      </p:pic>
      <p:sp>
        <p:nvSpPr>
          <p:cNvPr id="19" name="Footer Placeholder 1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9351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/>
        </p:nvSpPr>
        <p:spPr>
          <a:xfrm>
            <a:off x="744855" y="480060"/>
            <a:ext cx="4699000" cy="2208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Dataset Used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6891655" y="1171575"/>
            <a:ext cx="4606925" cy="158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US" sz="2000" dirty="0">
                <a:latin typeface="Microsoft YaHei" panose="020B0503020204020204" charset="-122"/>
                <a:ea typeface="Microsoft YaHei" panose="020B0503020204020204" charset="-122"/>
              </a:rPr>
              <a:t>Extract &amp; Analyze YouTube Data</a:t>
            </a:r>
            <a:endParaRPr lang="en-US" sz="2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US" sz="2000" dirty="0">
                <a:latin typeface="Microsoft YaHei" panose="020B0503020204020204" charset="-122"/>
                <a:ea typeface="Microsoft YaHei" panose="020B0503020204020204" charset="-122"/>
              </a:rPr>
              <a:t>using YouTube API</a:t>
            </a:r>
            <a:endParaRPr lang="en-US" sz="20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en-US" sz="20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6891655" y="2759075"/>
            <a:ext cx="4606925" cy="1587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Data was converted from JSON to Dataframe and from JSON to CSV</a:t>
            </a:r>
            <a:endParaRPr lang="en-US" sz="2000" dirty="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344420"/>
            <a:ext cx="6124575" cy="2997200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9351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ym typeface="+mn-ea"/>
              </a:rPr>
              <a:t>Dataset</a:t>
            </a:r>
            <a:endParaRPr lang="en-US" sz="3200" dirty="0">
              <a:sym typeface="+mn-ea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115695" y="2314575"/>
            <a:ext cx="10168255" cy="3825240"/>
          </a:xfrm>
        </p:spPr>
        <p:txBody>
          <a:bodyPr>
            <a:normAutofit fontScale="60000"/>
          </a:bodyPr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contain 50++ rows and 11 columns, total 246 videos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Important information in rows which help the analysis: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1) Time of video published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2) Duration of the video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3) Viewed Count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4) Liked Count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5) Disliked Count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6) Comments count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r>
              <a:rPr lang="en-US">
                <a:latin typeface="Microsoft YaHei" panose="020B0503020204020204" charset="-122"/>
                <a:ea typeface="Microsoft YaHei" panose="020B0503020204020204" charset="-122"/>
              </a:rPr>
              <a:t>7) Title of the video</a:t>
            </a: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0" indent="0">
              <a:buNone/>
            </a:pPr>
            <a:endParaRPr 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9351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0075" y="397510"/>
            <a:ext cx="10864850" cy="579564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9351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Goal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370" y="2489200"/>
            <a:ext cx="11350625" cy="4232275"/>
          </a:xfrm>
        </p:spPr>
        <p:txBody>
          <a:bodyPr>
            <a:normAutofit fontScale="70000"/>
          </a:bodyPr>
          <a:p>
            <a:r>
              <a:rPr lang="en-US" b="0"/>
              <a:t>The main goal of the analysis is to find out some interesting facts and patterns on how a “normal” person like us can become a popular youtuber by exploring the data and by using effective visualizations and NLP. </a:t>
            </a:r>
            <a:endParaRPr lang="en-US" b="0"/>
          </a:p>
          <a:p>
            <a:endParaRPr lang="en-US" b="0"/>
          </a:p>
          <a:p>
            <a:r>
              <a:rPr lang="en-US" b="0"/>
              <a:t>What's his strategy and target audience and keywords used in video and channel titles</a:t>
            </a:r>
            <a:endParaRPr lang="en-US" b="0"/>
          </a:p>
          <a:p>
            <a:endParaRPr lang="en-US" b="0"/>
          </a:p>
          <a:p>
            <a:r>
              <a:rPr lang="en-US" b="0"/>
              <a:t>Which video had the most trending videos, likes, comments and dislikes</a:t>
            </a:r>
            <a:endParaRPr lang="en-US" b="0"/>
          </a:p>
          <a:p>
            <a:r>
              <a:rPr lang="en-US" b="0"/>
              <a:t>Which video had the most views , likes ,comments and dislikes?</a:t>
            </a:r>
            <a:endParaRPr lang="en-US" b="0"/>
          </a:p>
          <a:p>
            <a:endParaRPr lang="en-US" b="0"/>
          </a:p>
          <a:p>
            <a:r>
              <a:rPr lang="en-US" b="0"/>
              <a:t>By anaylize the comments, we are able to categorize the charateristic of the audience and whether there’s a relationship between the views , comments and likes ?</a:t>
            </a:r>
            <a:endParaRPr lang="en-US" b="0"/>
          </a:p>
          <a:p>
            <a:endParaRPr lang="en-US" b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9351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Goal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358140" y="2614930"/>
            <a:ext cx="10779760" cy="719455"/>
          </a:xfrm>
        </p:spPr>
        <p:txBody>
          <a:bodyPr>
            <a:normAutofit fontScale="60000"/>
          </a:bodyPr>
          <a:p>
            <a:r>
              <a:rPr lang="en-US" b="0"/>
              <a:t>Note that most of his videos title start with numbers or ranking. We are to find out this a title attracted the most views? </a:t>
            </a:r>
            <a:endParaRPr lang="en-US" b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612521" y="62598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/>
        </p:nvSpPr>
        <p:spPr>
          <a:xfrm>
            <a:off x="6983095" y="5158740"/>
            <a:ext cx="4775835" cy="815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/>
              <a:t>Data source from https://socialblade.com/youtube/user/teenageguruz/videos</a:t>
            </a:r>
            <a:endParaRPr lang="en-US" sz="1400" b="0"/>
          </a:p>
        </p:txBody>
      </p:sp>
      <p:pic>
        <p:nvPicPr>
          <p:cNvPr id="8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775" y="3561715"/>
            <a:ext cx="627253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383" y="561467"/>
            <a:ext cx="6272784" cy="1536192"/>
          </a:xfrm>
        </p:spPr>
        <p:txBody>
          <a:bodyPr/>
          <a:p>
            <a:r>
              <a:rPr lang="en-US"/>
              <a:t>Goal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524510" y="2097405"/>
            <a:ext cx="10255250" cy="719455"/>
          </a:xfrm>
        </p:spPr>
        <p:txBody>
          <a:bodyPr>
            <a:normAutofit fontScale="60000"/>
          </a:bodyPr>
          <a:p>
            <a:r>
              <a:rPr lang="en-US" b="0"/>
              <a:t> Some data showed that on specific day, the subscriber will increase 10K, to find out if the video upload related to the content. </a:t>
            </a:r>
            <a:endParaRPr lang="en-US" b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5A5C87-DF58-40C8-B092-1DE63DB4547E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DS104 - Final Project Proposal Presentation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/>
        </p:nvSpPr>
        <p:spPr>
          <a:xfrm>
            <a:off x="612521" y="62598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20/2/2021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/>
        </p:nvSpPr>
        <p:spPr>
          <a:xfrm>
            <a:off x="6983095" y="5158740"/>
            <a:ext cx="4775835" cy="815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/>
              <a:t>Data source from https://socialblade.com/youtube/user/teenageguruz/videos</a:t>
            </a:r>
            <a:endParaRPr lang="en-US" sz="1400" b="0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775" y="3044190"/>
            <a:ext cx="5805170" cy="3137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0</TotalTime>
  <Words>2814</Words>
  <Application>WPS Presentation</Application>
  <PresentationFormat>Widescreen</PresentationFormat>
  <Paragraphs>140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Segoe UI</vt:lpstr>
      <vt:lpstr>Microsoft YaHei</vt:lpstr>
      <vt:lpstr>Avenir Next LT Pro</vt:lpstr>
      <vt:lpstr>Segoe Print</vt:lpstr>
      <vt:lpstr>Arial Unicode MS</vt:lpstr>
      <vt:lpstr>AccentBoxVTI</vt:lpstr>
      <vt:lpstr>DS 104 Final Project Proposal  Presentation 20.02.2021</vt:lpstr>
      <vt:lpstr>So you think you want to be famous and have million views? </vt:lpstr>
      <vt:lpstr>Inspiration</vt:lpstr>
      <vt:lpstr>PowerPoint 演示文稿</vt:lpstr>
      <vt:lpstr>Dataset</vt:lpstr>
      <vt:lpstr>PowerPoint 演示文稿</vt:lpstr>
      <vt:lpstr>Goal </vt:lpstr>
      <vt:lpstr>Goal </vt:lpstr>
      <vt:lpstr>Goal 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AccentBox</dc:title>
  <dc:creator>芹 快乐天使</dc:creator>
  <cp:lastModifiedBy>User</cp:lastModifiedBy>
  <cp:revision>21</cp:revision>
  <dcterms:created xsi:type="dcterms:W3CDTF">2021-02-18T12:44:00Z</dcterms:created>
  <dcterms:modified xsi:type="dcterms:W3CDTF">2021-03-08T14:03:14Z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1033-11.2.0.9669</vt:lpwstr>
  </property>
</Properties>
</file>