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0"/>
  </p:notesMasterIdLst>
  <p:sldIdLst>
    <p:sldId id="256" r:id="rId2"/>
    <p:sldId id="263" r:id="rId3"/>
    <p:sldId id="262" r:id="rId4"/>
    <p:sldId id="264" r:id="rId5"/>
    <p:sldId id="274" r:id="rId6"/>
    <p:sldId id="261" r:id="rId7"/>
    <p:sldId id="271" r:id="rId8"/>
    <p:sldId id="272" r:id="rId9"/>
    <p:sldId id="273" r:id="rId10"/>
    <p:sldId id="265" r:id="rId11"/>
    <p:sldId id="267" r:id="rId12"/>
    <p:sldId id="276" r:id="rId13"/>
    <p:sldId id="268" r:id="rId14"/>
    <p:sldId id="269" r:id="rId15"/>
    <p:sldId id="275" r:id="rId16"/>
    <p:sldId id="277" r:id="rId17"/>
    <p:sldId id="278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2D66-8676-4986-A19E-F4769D78E58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A9AB-A2B1-4A96-9B00-0C830E276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4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4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CCDD-1C6D-4169-9A78-8C2E0E94673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EFB8-6B82-4E9F-A882-6DFAC0314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0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jin-developer/yujin.portfol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4536504"/>
          </a:xfrm>
        </p:spPr>
        <p:txBody>
          <a:bodyPr>
            <a:noAutofit/>
          </a:bodyPr>
          <a:lstStyle/>
          <a:p>
            <a:r>
              <a:rPr lang="en-US" altLang="ko-KR" sz="7200" b="1" dirty="0"/>
              <a:t>Teacher</a:t>
            </a:r>
            <a:br>
              <a:rPr lang="en-US" altLang="ko-KR" sz="7200" b="1" dirty="0"/>
            </a:br>
            <a:r>
              <a:rPr lang="en-US" altLang="ko-KR" sz="7200" b="1" dirty="0"/>
              <a:t>Student </a:t>
            </a:r>
            <a:br>
              <a:rPr lang="en-US" altLang="ko-KR" sz="7200" b="1" dirty="0"/>
            </a:br>
            <a:r>
              <a:rPr lang="en-US" altLang="ko-KR" sz="7200" b="1" dirty="0"/>
              <a:t>Matching </a:t>
            </a:r>
            <a:br>
              <a:rPr lang="en-US" altLang="ko-KR" sz="7200" b="1" dirty="0"/>
            </a:br>
            <a:r>
              <a:rPr lang="en-US" altLang="ko-KR" sz="7200" b="1" dirty="0"/>
              <a:t>Site</a:t>
            </a:r>
            <a:br>
              <a:rPr lang="en-US" altLang="ko-KR" sz="7200" b="1" dirty="0"/>
            </a:br>
            <a:r>
              <a:rPr lang="en-US" altLang="ko-KR" sz="2800" dirty="0"/>
              <a:t>(</a:t>
            </a:r>
            <a:r>
              <a:rPr lang="ko-KR" altLang="en-US" sz="2800" dirty="0"/>
              <a:t>미완성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5588563"/>
            <a:ext cx="65527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  </a:t>
            </a:r>
            <a:r>
              <a:rPr lang="en-US" altLang="ko-KR" sz="2800" dirty="0"/>
              <a:t>		</a:t>
            </a:r>
            <a:r>
              <a:rPr lang="ko-KR" altLang="en-US" sz="2800" dirty="0"/>
              <a:t>전 유 진</a:t>
            </a:r>
            <a:endParaRPr lang="en-US" altLang="ko-KR" sz="2800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https://github.com/yujin-developer/yujin.portfolio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72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0D8CE-A9A3-4899-BCD0-6E5665C0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설계 프로토타입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C0BA3-FE78-440D-96B6-05547896E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23799" r="20863" b="9002"/>
          <a:stretch/>
        </p:blipFill>
        <p:spPr>
          <a:xfrm>
            <a:off x="188513" y="1340768"/>
            <a:ext cx="8847983" cy="52425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2057D6-8CEA-48E5-871C-CAEE20E03064}"/>
              </a:ext>
            </a:extLst>
          </p:cNvPr>
          <p:cNvSpPr/>
          <p:nvPr/>
        </p:nvSpPr>
        <p:spPr>
          <a:xfrm>
            <a:off x="6228184" y="2492896"/>
            <a:ext cx="15121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7FAC7-CFB0-4E61-86C9-38CFBC883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0" t="31623" r="35826" b="23400"/>
          <a:stretch/>
        </p:blipFill>
        <p:spPr>
          <a:xfrm>
            <a:off x="1424323" y="1802907"/>
            <a:ext cx="4032448" cy="43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988F3-A23D-47FC-8762-F7681302F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24800" r="20863" b="8001"/>
          <a:stretch/>
        </p:blipFill>
        <p:spPr>
          <a:xfrm>
            <a:off x="0" y="980728"/>
            <a:ext cx="9001000" cy="5832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B684DC-5FA3-434D-A174-40B3C808529B}"/>
              </a:ext>
            </a:extLst>
          </p:cNvPr>
          <p:cNvSpPr/>
          <p:nvPr/>
        </p:nvSpPr>
        <p:spPr>
          <a:xfrm>
            <a:off x="1331640" y="26064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화면 설계 프로토타입</a:t>
            </a:r>
            <a:r>
              <a:rPr lang="en-US" altLang="ko-KR" sz="3600" dirty="0"/>
              <a:t>(</a:t>
            </a:r>
            <a:r>
              <a:rPr lang="ko-KR" altLang="en-US" sz="3600" dirty="0"/>
              <a:t>메인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362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/>
              <a:t>로그인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6" t="10782" r="18732" b="7762"/>
          <a:stretch/>
        </p:blipFill>
        <p:spPr bwMode="auto">
          <a:xfrm>
            <a:off x="827584" y="1556792"/>
            <a:ext cx="756084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70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DC848F-C036-4B2E-9833-FEDD9D11B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12200" r="5900" b="5201"/>
          <a:stretch/>
        </p:blipFill>
        <p:spPr>
          <a:xfrm>
            <a:off x="107504" y="908720"/>
            <a:ext cx="8928992" cy="5832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EF904E-E61B-47D8-BE9A-4378C93A3AEE}"/>
              </a:ext>
            </a:extLst>
          </p:cNvPr>
          <p:cNvSpPr/>
          <p:nvPr/>
        </p:nvSpPr>
        <p:spPr>
          <a:xfrm>
            <a:off x="1907704" y="4077072"/>
            <a:ext cx="26642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72763B9-724D-41DE-9ECF-A82E53D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156"/>
            <a:ext cx="8229600" cy="1143000"/>
          </a:xfrm>
        </p:spPr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7715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A5E9BC-495D-417F-AE16-B31D0533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38" t="12728" r="4358" b="10904"/>
          <a:stretch/>
        </p:blipFill>
        <p:spPr>
          <a:xfrm>
            <a:off x="0" y="836712"/>
            <a:ext cx="9021688" cy="61066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D22A0B-8E7E-48AF-9519-8E3A09A9B87F}"/>
              </a:ext>
            </a:extLst>
          </p:cNvPr>
          <p:cNvSpPr/>
          <p:nvPr/>
        </p:nvSpPr>
        <p:spPr>
          <a:xfrm>
            <a:off x="6688578" y="836712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AD710B-F3E5-48BE-A24F-C3A626A6E096}"/>
              </a:ext>
            </a:extLst>
          </p:cNvPr>
          <p:cNvSpPr/>
          <p:nvPr/>
        </p:nvSpPr>
        <p:spPr>
          <a:xfrm>
            <a:off x="3851920" y="2420888"/>
            <a:ext cx="100811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C2B23-701F-47D2-81BD-F5B6690C5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3" t="20601" r="22438" b="23401"/>
          <a:stretch/>
        </p:blipFill>
        <p:spPr>
          <a:xfrm>
            <a:off x="4283968" y="2649446"/>
            <a:ext cx="4312165" cy="3593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C0C607D-CBEA-4F2D-B458-37BDC93C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156"/>
            <a:ext cx="8229600" cy="1143000"/>
          </a:xfrm>
        </p:spPr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 err="1"/>
              <a:t>메인슬라이드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9230" r="11431" b="6149"/>
          <a:stretch/>
        </p:blipFill>
        <p:spPr bwMode="auto">
          <a:xfrm>
            <a:off x="827584" y="1556792"/>
            <a:ext cx="756084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/>
              <a:t>상세보기 및 </a:t>
            </a:r>
            <a:r>
              <a:rPr lang="ko-KR" altLang="en-US" dirty="0" err="1"/>
              <a:t>쪽지보내기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t="9872" r="9852" b="8673"/>
          <a:stretch/>
        </p:blipFill>
        <p:spPr bwMode="auto">
          <a:xfrm>
            <a:off x="827584" y="1700808"/>
            <a:ext cx="774600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11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 err="1"/>
              <a:t>쪽지함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9287" r="11530" b="38854"/>
          <a:stretch/>
        </p:blipFill>
        <p:spPr bwMode="auto">
          <a:xfrm>
            <a:off x="611560" y="1628800"/>
            <a:ext cx="806489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74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</a:t>
            </a:r>
            <a:r>
              <a:rPr lang="en-US" altLang="ko-KR" dirty="0"/>
              <a:t>_</a:t>
            </a:r>
            <a:r>
              <a:rPr lang="ko-KR" altLang="en-US" dirty="0"/>
              <a:t>리스트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t="9565" r="10107" b="4857"/>
          <a:stretch/>
        </p:blipFill>
        <p:spPr bwMode="auto">
          <a:xfrm>
            <a:off x="683568" y="1484784"/>
            <a:ext cx="7848872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9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sz="4800" dirty="0"/>
              <a:t>TOOL</a:t>
            </a:r>
          </a:p>
          <a:p>
            <a:pPr marL="514350" indent="-514350">
              <a:buAutoNum type="arabicPeriod"/>
            </a:pPr>
            <a:r>
              <a:rPr lang="ko-KR" altLang="en-US" sz="4800" dirty="0"/>
              <a:t>계획 및 일정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ko-KR" altLang="en-US" sz="4800" dirty="0"/>
              <a:t>데이터 사전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en-US" altLang="ko-KR" sz="4800" dirty="0"/>
              <a:t>DB </a:t>
            </a:r>
            <a:r>
              <a:rPr lang="ko-KR" altLang="en-US" sz="4800" dirty="0"/>
              <a:t>설계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ko-KR" altLang="en-US" sz="4800" dirty="0"/>
              <a:t>화면 설계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ko-KR" altLang="en-US" sz="4800" dirty="0"/>
              <a:t>기능구현</a:t>
            </a:r>
            <a:endParaRPr lang="en-US" altLang="ko-KR" sz="4800" dirty="0"/>
          </a:p>
          <a:p>
            <a:pPr marL="0" indent="0">
              <a:buNone/>
            </a:pP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327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TOOL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6000" dirty="0"/>
              <a:t>Eclipse</a:t>
            </a:r>
          </a:p>
          <a:p>
            <a:r>
              <a:rPr lang="en-US" altLang="ko-KR" sz="6000" dirty="0" err="1"/>
              <a:t>MySql</a:t>
            </a:r>
            <a:endParaRPr lang="en-US" altLang="ko-KR" sz="6000" dirty="0"/>
          </a:p>
          <a:p>
            <a:r>
              <a:rPr lang="en-US" altLang="ko-KR" sz="6000" dirty="0"/>
              <a:t>JSP, HTML,</a:t>
            </a:r>
            <a:r>
              <a:rPr lang="ko-KR" altLang="en-US" sz="6000" dirty="0"/>
              <a:t> </a:t>
            </a:r>
            <a:r>
              <a:rPr lang="en-US" altLang="ko-KR" sz="6000" dirty="0"/>
              <a:t>CSS,</a:t>
            </a:r>
            <a:r>
              <a:rPr lang="ko-KR" altLang="en-US" sz="6000" dirty="0"/>
              <a:t> </a:t>
            </a:r>
            <a:r>
              <a:rPr lang="en-US" altLang="ko-KR" sz="6000" dirty="0"/>
              <a:t>JavaScript, </a:t>
            </a:r>
            <a:r>
              <a:rPr lang="en-US" altLang="ko-KR" sz="6000" dirty="0" err="1"/>
              <a:t>Jquery</a:t>
            </a:r>
            <a:endParaRPr lang="en-US" altLang="ko-KR" sz="6000" dirty="0"/>
          </a:p>
          <a:p>
            <a:r>
              <a:rPr lang="en-US" altLang="ko-KR" sz="6000"/>
              <a:t>Apache Tomcat</a:t>
            </a:r>
            <a:endParaRPr lang="en-US" altLang="ko-KR" sz="6000" dirty="0"/>
          </a:p>
          <a:p>
            <a:pPr marL="0" indent="0">
              <a:buNone/>
            </a:pP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90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3AD11-C35C-4CA6-94A4-DC739A39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B2E7CF-74CB-478B-86B0-331BC2CE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29330"/>
              </p:ext>
            </p:extLst>
          </p:nvPr>
        </p:nvGraphicFramePr>
        <p:xfrm>
          <a:off x="215515" y="1161406"/>
          <a:ext cx="8712969" cy="56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67">
                  <a:extLst>
                    <a:ext uri="{9D8B030D-6E8A-4147-A177-3AD203B41FA5}">
                      <a16:colId xmlns:a16="http://schemas.microsoft.com/office/drawing/2014/main" val="686079819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336339111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40533492"/>
                    </a:ext>
                  </a:extLst>
                </a:gridCol>
                <a:gridCol w="438107">
                  <a:extLst>
                    <a:ext uri="{9D8B030D-6E8A-4147-A177-3AD203B41FA5}">
                      <a16:colId xmlns:a16="http://schemas.microsoft.com/office/drawing/2014/main" val="1598093093"/>
                    </a:ext>
                  </a:extLst>
                </a:gridCol>
                <a:gridCol w="475871">
                  <a:extLst>
                    <a:ext uri="{9D8B030D-6E8A-4147-A177-3AD203B41FA5}">
                      <a16:colId xmlns:a16="http://schemas.microsoft.com/office/drawing/2014/main" val="3463488862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109677555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8086956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2932744205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429092713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257734852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912718962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485133121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316553758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4121372553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3724866725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291006720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316832559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972860576"/>
                    </a:ext>
                  </a:extLst>
                </a:gridCol>
                <a:gridCol w="456989">
                  <a:extLst>
                    <a:ext uri="{9D8B030D-6E8A-4147-A177-3AD203B41FA5}">
                      <a16:colId xmlns:a16="http://schemas.microsoft.com/office/drawing/2014/main" val="1969740927"/>
                    </a:ext>
                  </a:extLst>
                </a:gridCol>
              </a:tblGrid>
              <a:tr h="871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7/9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7/10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7/11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7/13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7/14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7/20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B050"/>
                          </a:solidFill>
                        </a:rPr>
                        <a:t>7/21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7/26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7/27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93446"/>
                  </a:ext>
                </a:extLst>
              </a:tr>
              <a:tr h="39057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선생님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학생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CRUD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26878"/>
                  </a:ext>
                </a:extLst>
              </a:tr>
              <a:tr h="60554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질문 게시판 등록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6157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질문 게시판 조회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삭제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36430"/>
                  </a:ext>
                </a:extLst>
              </a:tr>
              <a:tr h="89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질문게시판  댓글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페이징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14651"/>
                  </a:ext>
                </a:extLst>
              </a:tr>
              <a:tr h="64600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슬라이드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49090"/>
                  </a:ext>
                </a:extLst>
              </a:tr>
              <a:tr h="9177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슬라이드에 자료 보여주기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57449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관리자 페이지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매칭 테이블 관리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2005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화면 디자인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09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6D62-0B01-4656-8C2D-25A30744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데이터사전</a:t>
            </a:r>
            <a:r>
              <a:rPr lang="en-US" altLang="ko-KR" b="1" dirty="0"/>
              <a:t>(DD)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C09092-CD24-4512-BEFF-CB395238F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26200" r="62600" b="12200"/>
          <a:stretch/>
        </p:blipFill>
        <p:spPr>
          <a:xfrm>
            <a:off x="179512" y="1268760"/>
            <a:ext cx="3896386" cy="5472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274D4B-51A4-4B1F-86E4-CD8342AB8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29000" r="62600" b="10800"/>
          <a:stretch/>
        </p:blipFill>
        <p:spPr>
          <a:xfrm>
            <a:off x="4277392" y="1320860"/>
            <a:ext cx="4456542" cy="3312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7EA002-B645-4915-8065-129EA51CD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3" t="38800" r="62600" b="22001"/>
          <a:stretch/>
        </p:blipFill>
        <p:spPr>
          <a:xfrm>
            <a:off x="4283968" y="4633511"/>
            <a:ext cx="4456542" cy="21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41059"/>
              </p:ext>
            </p:extLst>
          </p:nvPr>
        </p:nvGraphicFramePr>
        <p:xfrm>
          <a:off x="827584" y="764705"/>
          <a:ext cx="3672408" cy="493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선생님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아이디</a:t>
                      </a:r>
                      <a:r>
                        <a:rPr lang="en-US" altLang="ko-KR" b="1" u="sng" dirty="0"/>
                        <a:t>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과목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수학</a:t>
                      </a:r>
                      <a:r>
                        <a:rPr lang="en-US" altLang="ko-KR" b="1" dirty="0"/>
                        <a:t>,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ko-KR" altLang="en-US" b="1" dirty="0"/>
                        <a:t>영어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자기소개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92210"/>
              </p:ext>
            </p:extLst>
          </p:nvPr>
        </p:nvGraphicFramePr>
        <p:xfrm>
          <a:off x="5220072" y="764704"/>
          <a:ext cx="2880320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아이디</a:t>
                      </a:r>
                      <a:r>
                        <a:rPr lang="en-US" altLang="ko-KR" b="1" u="sng" dirty="0"/>
                        <a:t>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이메일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과목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수학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영어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691680" y="2564904"/>
            <a:ext cx="5904656" cy="1800200"/>
          </a:xfrm>
          <a:prstGeom prst="roundRect">
            <a:avLst>
              <a:gd name="adj" fmla="val 17625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75340"/>
              </p:ext>
            </p:extLst>
          </p:nvPr>
        </p:nvGraphicFramePr>
        <p:xfrm>
          <a:off x="5220072" y="5013176"/>
          <a:ext cx="3096344" cy="1679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Matching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아이디</a:t>
                      </a:r>
                      <a:r>
                        <a:rPr lang="en-US" altLang="ko-KR" b="1" u="sng" dirty="0"/>
                        <a:t>_</a:t>
                      </a:r>
                      <a:r>
                        <a:rPr lang="ko-KR" altLang="en-US" b="1" u="sng" dirty="0"/>
                        <a:t>선생님</a:t>
                      </a:r>
                      <a:r>
                        <a:rPr lang="en-US" altLang="ko-KR" b="1" u="sng" dirty="0"/>
                        <a:t>(FK)</a:t>
                      </a:r>
                      <a:endParaRPr lang="ko-KR" alt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아이디</a:t>
                      </a:r>
                      <a:r>
                        <a:rPr lang="en-US" altLang="ko-KR" b="1" u="sng" dirty="0"/>
                        <a:t>_</a:t>
                      </a:r>
                      <a:r>
                        <a:rPr lang="ko-KR" altLang="en-US" b="1" u="sng" dirty="0"/>
                        <a:t>학생</a:t>
                      </a:r>
                      <a:r>
                        <a:rPr lang="en-US" altLang="ko-KR" b="1" u="sng" dirty="0"/>
                        <a:t>(FK)</a:t>
                      </a:r>
                      <a:endParaRPr lang="ko-KR" alt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매칭된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123728" y="1700808"/>
            <a:ext cx="1152128" cy="79208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D63FA4-9017-476D-9454-8FF2759B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84140"/>
            <a:ext cx="8229600" cy="1143000"/>
          </a:xfrm>
        </p:spPr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  <a:r>
              <a:rPr lang="en-US" altLang="ko-KR" b="1" dirty="0"/>
              <a:t>(1</a:t>
            </a:r>
            <a:r>
              <a:rPr lang="ko-KR" altLang="en-US" b="1" dirty="0"/>
              <a:t>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30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  <a:r>
              <a:rPr lang="en-US" altLang="ko-KR" b="1" dirty="0"/>
              <a:t>(2</a:t>
            </a:r>
            <a:r>
              <a:rPr lang="ko-KR" altLang="en-US" b="1" dirty="0"/>
              <a:t>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66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F3881-3A64-4616-849E-F816FE1FF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4" t="16401" r="19846" b="6601"/>
          <a:stretch/>
        </p:blipFill>
        <p:spPr>
          <a:xfrm>
            <a:off x="457200" y="1268760"/>
            <a:ext cx="857929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  <a:r>
              <a:rPr lang="en-US" altLang="ko-KR" b="1" dirty="0"/>
              <a:t>(3</a:t>
            </a:r>
            <a:r>
              <a:rPr lang="ko-KR" altLang="en-US" b="1" dirty="0"/>
              <a:t>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6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16746-6DD7-4717-8656-5EE227AF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16401" r="22437" b="20600"/>
          <a:stretch/>
        </p:blipFill>
        <p:spPr>
          <a:xfrm>
            <a:off x="259541" y="1124744"/>
            <a:ext cx="8895388" cy="54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7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4FECB2-FBE8-405A-B1D8-B41A46941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20601" r="37400" b="10801"/>
          <a:stretch/>
        </p:blipFill>
        <p:spPr>
          <a:xfrm>
            <a:off x="899592" y="0"/>
            <a:ext cx="648072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192</Words>
  <Application>Microsoft Office PowerPoint</Application>
  <PresentationFormat>화면 슬라이드 쇼(4:3)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Teacher Student  Matching  Site (미완성)</vt:lpstr>
      <vt:lpstr>목차</vt:lpstr>
      <vt:lpstr>TOOL</vt:lpstr>
      <vt:lpstr>계획 및 일정</vt:lpstr>
      <vt:lpstr>데이터사전(DD)</vt:lpstr>
      <vt:lpstr>DB 설계(1차)</vt:lpstr>
      <vt:lpstr>DB 설계(2차)</vt:lpstr>
      <vt:lpstr>DB 설계(3차)</vt:lpstr>
      <vt:lpstr>PowerPoint 프레젠테이션</vt:lpstr>
      <vt:lpstr>화면 설계 프로토타입(목록)</vt:lpstr>
      <vt:lpstr>PowerPoint 프레젠테이션</vt:lpstr>
      <vt:lpstr>기능구현_로그인</vt:lpstr>
      <vt:lpstr>기능구현_회원가입</vt:lpstr>
      <vt:lpstr>기능구현_추천받기</vt:lpstr>
      <vt:lpstr>기능구현_메인슬라이드</vt:lpstr>
      <vt:lpstr>기능구현_상세보기 및 쪽지보내기</vt:lpstr>
      <vt:lpstr>기능구현_쪽지함</vt:lpstr>
      <vt:lpstr>기능구현_리스트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유진</cp:lastModifiedBy>
  <cp:revision>80</cp:revision>
  <dcterms:created xsi:type="dcterms:W3CDTF">2019-06-10T02:58:34Z</dcterms:created>
  <dcterms:modified xsi:type="dcterms:W3CDTF">2019-09-25T07:04:48Z</dcterms:modified>
</cp:coreProperties>
</file>