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58" r:id="rId4"/>
    <p:sldId id="266" r:id="rId5"/>
    <p:sldId id="263" r:id="rId6"/>
    <p:sldId id="260" r:id="rId7"/>
    <p:sldId id="262" r:id="rId8"/>
    <p:sldId id="261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유진" userId="c5ade57f1da55e7a" providerId="LiveId" clId="{184316D5-F4A4-4AD5-8B93-C8F1175C56FB}"/>
    <pc:docChg chg="undo custSel addSld modSld sldOrd">
      <pc:chgData name="이 유진" userId="c5ade57f1da55e7a" providerId="LiveId" clId="{184316D5-F4A4-4AD5-8B93-C8F1175C56FB}" dt="2020-07-16T05:51:16.524" v="1646"/>
      <pc:docMkLst>
        <pc:docMk/>
      </pc:docMkLst>
      <pc:sldChg chg="addSp delSp modSp mod modTransition">
        <pc:chgData name="이 유진" userId="c5ade57f1da55e7a" providerId="LiveId" clId="{184316D5-F4A4-4AD5-8B93-C8F1175C56FB}" dt="2020-07-16T05:24:15.410" v="1609" actId="1076"/>
        <pc:sldMkLst>
          <pc:docMk/>
          <pc:sldMk cId="1292317878" sldId="257"/>
        </pc:sldMkLst>
        <pc:spChg chg="add del">
          <ac:chgData name="이 유진" userId="c5ade57f1da55e7a" providerId="LiveId" clId="{184316D5-F4A4-4AD5-8B93-C8F1175C56FB}" dt="2020-07-16T04:52:48.601" v="1283" actId="21"/>
          <ac:spMkLst>
            <pc:docMk/>
            <pc:sldMk cId="1292317878" sldId="257"/>
            <ac:spMk id="2" creationId="{6F5B7C66-73EA-43F1-A70F-8D580DEBE6DB}"/>
          </ac:spMkLst>
        </pc:spChg>
        <pc:spChg chg="add mod">
          <ac:chgData name="이 유진" userId="c5ade57f1da55e7a" providerId="LiveId" clId="{184316D5-F4A4-4AD5-8B93-C8F1175C56FB}" dt="2020-07-16T05:24:15.410" v="1609" actId="1076"/>
          <ac:spMkLst>
            <pc:docMk/>
            <pc:sldMk cId="1292317878" sldId="257"/>
            <ac:spMk id="3" creationId="{C7C14291-9CC9-44AC-9CCD-71A006B22FA3}"/>
          </ac:spMkLst>
        </pc:spChg>
        <pc:spChg chg="del">
          <ac:chgData name="이 유진" userId="c5ade57f1da55e7a" providerId="LiveId" clId="{184316D5-F4A4-4AD5-8B93-C8F1175C56FB}" dt="2020-07-16T04:52:50.471" v="1284" actId="478"/>
          <ac:spMkLst>
            <pc:docMk/>
            <pc:sldMk cId="1292317878" sldId="257"/>
            <ac:spMk id="13" creationId="{5EE3A4B6-098A-4483-AA1D-CD47595E9CB6}"/>
          </ac:spMkLst>
        </pc:spChg>
      </pc:sldChg>
      <pc:sldChg chg="modTransition">
        <pc:chgData name="이 유진" userId="c5ade57f1da55e7a" providerId="LiveId" clId="{184316D5-F4A4-4AD5-8B93-C8F1175C56FB}" dt="2020-07-15T18:10:29.091" v="55"/>
        <pc:sldMkLst>
          <pc:docMk/>
          <pc:sldMk cId="2599087181" sldId="258"/>
        </pc:sldMkLst>
      </pc:sldChg>
      <pc:sldChg chg="addSp delSp modSp mod">
        <pc:chgData name="이 유진" userId="c5ade57f1da55e7a" providerId="LiveId" clId="{184316D5-F4A4-4AD5-8B93-C8F1175C56FB}" dt="2020-07-15T23:20:14.005" v="297" actId="1076"/>
        <pc:sldMkLst>
          <pc:docMk/>
          <pc:sldMk cId="313847263" sldId="259"/>
        </pc:sldMkLst>
        <pc:spChg chg="add del mod">
          <ac:chgData name="이 유진" userId="c5ade57f1da55e7a" providerId="LiveId" clId="{184316D5-F4A4-4AD5-8B93-C8F1175C56FB}" dt="2020-07-15T23:17:20.817" v="276" actId="478"/>
          <ac:spMkLst>
            <pc:docMk/>
            <pc:sldMk cId="313847263" sldId="259"/>
            <ac:spMk id="2" creationId="{26939448-DBB1-4AB9-BC28-3362B6745228}"/>
          </ac:spMkLst>
        </pc:spChg>
        <pc:spChg chg="mo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25" creationId="{3239FC01-226A-4B5D-AA85-C31790006387}"/>
          </ac:spMkLst>
        </pc:spChg>
        <pc:spChg chg="add del mod">
          <ac:chgData name="이 유진" userId="c5ade57f1da55e7a" providerId="LiveId" clId="{184316D5-F4A4-4AD5-8B93-C8F1175C56FB}" dt="2020-07-15T23:17:20.817" v="276" actId="478"/>
          <ac:spMkLst>
            <pc:docMk/>
            <pc:sldMk cId="313847263" sldId="259"/>
            <ac:spMk id="26" creationId="{735A5BDA-8196-43C2-B15E-298508354176}"/>
          </ac:spMkLst>
        </pc:spChg>
        <pc:spChg chg="add del mod">
          <ac:chgData name="이 유진" userId="c5ade57f1da55e7a" providerId="LiveId" clId="{184316D5-F4A4-4AD5-8B93-C8F1175C56FB}" dt="2020-07-15T23:17:20.817" v="276" actId="478"/>
          <ac:spMkLst>
            <pc:docMk/>
            <pc:sldMk cId="313847263" sldId="259"/>
            <ac:spMk id="28" creationId="{ACFA296C-B272-427C-A54E-B8D7EAA319A2}"/>
          </ac:spMkLst>
        </pc:spChg>
        <pc:spChg chg="add del mod">
          <ac:chgData name="이 유진" userId="c5ade57f1da55e7a" providerId="LiveId" clId="{184316D5-F4A4-4AD5-8B93-C8F1175C56FB}" dt="2020-07-15T23:17:20.817" v="276" actId="478"/>
          <ac:spMkLst>
            <pc:docMk/>
            <pc:sldMk cId="313847263" sldId="259"/>
            <ac:spMk id="29" creationId="{AC8F3447-D749-4312-9156-93FC5062B719}"/>
          </ac:spMkLst>
        </pc:spChg>
        <pc:spChg chg="mo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30" creationId="{5E7EBEC5-823D-412D-A1F0-CE01925D2FEF}"/>
          </ac:spMkLst>
        </pc:spChg>
        <pc:spChg chg="add del mod">
          <ac:chgData name="이 유진" userId="c5ade57f1da55e7a" providerId="LiveId" clId="{184316D5-F4A4-4AD5-8B93-C8F1175C56FB}" dt="2020-07-15T23:17:20.817" v="276" actId="478"/>
          <ac:spMkLst>
            <pc:docMk/>
            <pc:sldMk cId="313847263" sldId="259"/>
            <ac:spMk id="32" creationId="{14735F30-9AC2-48D2-A072-54B574C4D29B}"/>
          </ac:spMkLst>
        </pc:spChg>
        <pc:spChg chg="add del mod or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33" creationId="{9C5F8D7A-2E40-4F5E-AB78-0218853FEBF0}"/>
          </ac:spMkLst>
        </pc:spChg>
        <pc:spChg chg="mo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41" creationId="{B2CCB993-C6E9-4295-9F01-8125DA93DF0B}"/>
          </ac:spMkLst>
        </pc:spChg>
        <pc:spChg chg="mod or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42" creationId="{7391CC18-15C0-4194-A154-B182D128EB51}"/>
          </ac:spMkLst>
        </pc:spChg>
        <pc:spChg chg="mod or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43" creationId="{0EE89908-B08B-4A47-8425-635CE8925ECD}"/>
          </ac:spMkLst>
        </pc:spChg>
        <pc:spChg chg="mod or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44" creationId="{56F5E3CE-F5B9-4DE1-8448-99CDE8CC3265}"/>
          </ac:spMkLst>
        </pc:spChg>
        <pc:spChg chg="mo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46" creationId="{6DCFCEC9-7F1E-4ED2-A232-66E3F8F6E926}"/>
          </ac:spMkLst>
        </pc:spChg>
        <pc:spChg chg="mod or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48" creationId="{EBEAFE72-F335-4FE7-8790-AD1583A360C0}"/>
          </ac:spMkLst>
        </pc:spChg>
        <pc:spChg chg="mod">
          <ac:chgData name="이 유진" userId="c5ade57f1da55e7a" providerId="LiveId" clId="{184316D5-F4A4-4AD5-8B93-C8F1175C56FB}" dt="2020-07-15T23:20:14.005" v="297" actId="1076"/>
          <ac:spMkLst>
            <pc:docMk/>
            <pc:sldMk cId="313847263" sldId="259"/>
            <ac:spMk id="49" creationId="{1DD747F2-2534-42A2-8C2A-5D2CFD4DFB6B}"/>
          </ac:spMkLst>
        </pc:spChg>
        <pc:cxnChg chg="add del">
          <ac:chgData name="이 유진" userId="c5ade57f1da55e7a" providerId="LiveId" clId="{184316D5-F4A4-4AD5-8B93-C8F1175C56FB}" dt="2020-07-15T23:19:24.049" v="296" actId="478"/>
          <ac:cxnSpMkLst>
            <pc:docMk/>
            <pc:sldMk cId="313847263" sldId="259"/>
            <ac:cxnSpMk id="4" creationId="{36A797AA-1E69-4F43-BD7E-99E440BBCE53}"/>
          </ac:cxnSpMkLst>
        </pc:cxnChg>
        <pc:cxnChg chg="del mod">
          <ac:chgData name="이 유진" userId="c5ade57f1da55e7a" providerId="LiveId" clId="{184316D5-F4A4-4AD5-8B93-C8F1175C56FB}" dt="2020-07-15T23:17:32.368" v="277" actId="478"/>
          <ac:cxnSpMkLst>
            <pc:docMk/>
            <pc:sldMk cId="313847263" sldId="259"/>
            <ac:cxnSpMk id="27" creationId="{24881E47-594C-4210-AEFA-EFD0F0EEB36C}"/>
          </ac:cxnSpMkLst>
        </pc:cxnChg>
        <pc:cxnChg chg="del">
          <ac:chgData name="이 유진" userId="c5ade57f1da55e7a" providerId="LiveId" clId="{184316D5-F4A4-4AD5-8B93-C8F1175C56FB}" dt="2020-07-15T23:14:45.682" v="222" actId="478"/>
          <ac:cxnSpMkLst>
            <pc:docMk/>
            <pc:sldMk cId="313847263" sldId="259"/>
            <ac:cxnSpMk id="31" creationId="{06F82E2F-55F4-4310-AE96-961610D0CA38}"/>
          </ac:cxnSpMkLst>
        </pc:cxnChg>
        <pc:cxnChg chg="del">
          <ac:chgData name="이 유진" userId="c5ade57f1da55e7a" providerId="LiveId" clId="{184316D5-F4A4-4AD5-8B93-C8F1175C56FB}" dt="2020-07-15T23:15:12.905" v="226" actId="478"/>
          <ac:cxnSpMkLst>
            <pc:docMk/>
            <pc:sldMk cId="313847263" sldId="259"/>
            <ac:cxnSpMk id="34" creationId="{27A918B5-1C55-4608-B852-820D2D580305}"/>
          </ac:cxnSpMkLst>
        </pc:cxnChg>
        <pc:cxnChg chg="add del mod">
          <ac:chgData name="이 유진" userId="c5ade57f1da55e7a" providerId="LiveId" clId="{184316D5-F4A4-4AD5-8B93-C8F1175C56FB}" dt="2020-07-15T23:19:24.049" v="296" actId="478"/>
          <ac:cxnSpMkLst>
            <pc:docMk/>
            <pc:sldMk cId="313847263" sldId="259"/>
            <ac:cxnSpMk id="35" creationId="{0F3008D5-095E-4A93-8AF3-8E1948C2F510}"/>
          </ac:cxnSpMkLst>
        </pc:cxnChg>
        <pc:cxnChg chg="del mod">
          <ac:chgData name="이 유진" userId="c5ade57f1da55e7a" providerId="LiveId" clId="{184316D5-F4A4-4AD5-8B93-C8F1175C56FB}" dt="2020-07-15T23:17:32.368" v="277" actId="478"/>
          <ac:cxnSpMkLst>
            <pc:docMk/>
            <pc:sldMk cId="313847263" sldId="259"/>
            <ac:cxnSpMk id="45" creationId="{3F0DDAB0-A461-4539-A077-CDC943508419}"/>
          </ac:cxnSpMkLst>
        </pc:cxnChg>
        <pc:cxnChg chg="del mod">
          <ac:chgData name="이 유진" userId="c5ade57f1da55e7a" providerId="LiveId" clId="{184316D5-F4A4-4AD5-8B93-C8F1175C56FB}" dt="2020-07-15T23:17:32.368" v="277" actId="478"/>
          <ac:cxnSpMkLst>
            <pc:docMk/>
            <pc:sldMk cId="313847263" sldId="259"/>
            <ac:cxnSpMk id="47" creationId="{96296AE0-ABCE-49A7-A04E-5C00FC686F46}"/>
          </ac:cxnSpMkLst>
        </pc:cxnChg>
        <pc:cxnChg chg="del mod">
          <ac:chgData name="이 유진" userId="c5ade57f1da55e7a" providerId="LiveId" clId="{184316D5-F4A4-4AD5-8B93-C8F1175C56FB}" dt="2020-07-15T23:17:32.368" v="277" actId="478"/>
          <ac:cxnSpMkLst>
            <pc:docMk/>
            <pc:sldMk cId="313847263" sldId="259"/>
            <ac:cxnSpMk id="50" creationId="{8074AD79-2B2B-4FBD-A9AE-F0720825B597}"/>
          </ac:cxnSpMkLst>
        </pc:cxnChg>
        <pc:cxnChg chg="del mod">
          <ac:chgData name="이 유진" userId="c5ade57f1da55e7a" providerId="LiveId" clId="{184316D5-F4A4-4AD5-8B93-C8F1175C56FB}" dt="2020-07-15T23:17:32.368" v="277" actId="478"/>
          <ac:cxnSpMkLst>
            <pc:docMk/>
            <pc:sldMk cId="313847263" sldId="259"/>
            <ac:cxnSpMk id="51" creationId="{0FE89367-6A23-4BF8-88EC-9DC05A54AEC6}"/>
          </ac:cxnSpMkLst>
        </pc:cxnChg>
      </pc:sldChg>
      <pc:sldChg chg="addSp delSp modSp mod ord modTransition delAnim modAnim">
        <pc:chgData name="이 유진" userId="c5ade57f1da55e7a" providerId="LiveId" clId="{184316D5-F4A4-4AD5-8B93-C8F1175C56FB}" dt="2020-07-16T01:11:03.821" v="1281" actId="14100"/>
        <pc:sldMkLst>
          <pc:docMk/>
          <pc:sldMk cId="2868017734" sldId="260"/>
        </pc:sldMkLst>
        <pc:spChg chg="add mod">
          <ac:chgData name="이 유진" userId="c5ade57f1da55e7a" providerId="LiveId" clId="{184316D5-F4A4-4AD5-8B93-C8F1175C56FB}" dt="2020-07-16T01:11:03.821" v="1281" actId="14100"/>
          <ac:spMkLst>
            <pc:docMk/>
            <pc:sldMk cId="2868017734" sldId="260"/>
            <ac:spMk id="21" creationId="{437ACAFC-E47D-44EB-9C52-3F896848ECFA}"/>
          </ac:spMkLst>
        </pc:spChg>
        <pc:spChg chg="add mod">
          <ac:chgData name="이 유진" userId="c5ade57f1da55e7a" providerId="LiveId" clId="{184316D5-F4A4-4AD5-8B93-C8F1175C56FB}" dt="2020-07-15T18:09:18.251" v="33" actId="1036"/>
          <ac:spMkLst>
            <pc:docMk/>
            <pc:sldMk cId="2868017734" sldId="260"/>
            <ac:spMk id="42" creationId="{7EA22AB1-9517-4E03-B34D-36C51E3627FB}"/>
          </ac:spMkLst>
        </pc:spChg>
        <pc:grpChg chg="add mod">
          <ac:chgData name="이 유진" userId="c5ade57f1da55e7a" providerId="LiveId" clId="{184316D5-F4A4-4AD5-8B93-C8F1175C56FB}" dt="2020-07-16T01:10:23.784" v="1270" actId="164"/>
          <ac:grpSpMkLst>
            <pc:docMk/>
            <pc:sldMk cId="2868017734" sldId="260"/>
            <ac:grpSpMk id="4" creationId="{5A6964DC-7A73-4B48-96C6-E3943AB308CD}"/>
          </ac:grpSpMkLst>
        </pc:grpChg>
        <pc:grpChg chg="del">
          <ac:chgData name="이 유진" userId="c5ade57f1da55e7a" providerId="LiveId" clId="{184316D5-F4A4-4AD5-8B93-C8F1175C56FB}" dt="2020-07-16T01:09:37.468" v="1263" actId="478"/>
          <ac:grpSpMkLst>
            <pc:docMk/>
            <pc:sldMk cId="2868017734" sldId="260"/>
            <ac:grpSpMk id="38" creationId="{882B87A0-5810-4DB5-9059-0566C796FB19}"/>
          </ac:grpSpMkLst>
        </pc:grpChg>
        <pc:picChg chg="add mod">
          <ac:chgData name="이 유진" userId="c5ade57f1da55e7a" providerId="LiveId" clId="{184316D5-F4A4-4AD5-8B93-C8F1175C56FB}" dt="2020-07-16T01:10:23.784" v="1270" actId="164"/>
          <ac:picMkLst>
            <pc:docMk/>
            <pc:sldMk cId="2868017734" sldId="260"/>
            <ac:picMk id="3" creationId="{53EA0D29-3741-45A9-960B-F47D60EED2FC}"/>
          </ac:picMkLst>
        </pc:picChg>
        <pc:picChg chg="mod">
          <ac:chgData name="이 유진" userId="c5ade57f1da55e7a" providerId="LiveId" clId="{184316D5-F4A4-4AD5-8B93-C8F1175C56FB}" dt="2020-07-16T01:10:58.891" v="1279" actId="1076"/>
          <ac:picMkLst>
            <pc:docMk/>
            <pc:sldMk cId="2868017734" sldId="260"/>
            <ac:picMk id="29" creationId="{5932EE2D-0436-4859-A5BC-2CD6268CC14D}"/>
          </ac:picMkLst>
        </pc:picChg>
        <pc:picChg chg="mod topLvl">
          <ac:chgData name="이 유진" userId="c5ade57f1da55e7a" providerId="LiveId" clId="{184316D5-F4A4-4AD5-8B93-C8F1175C56FB}" dt="2020-07-16T01:10:23.784" v="1270" actId="164"/>
          <ac:picMkLst>
            <pc:docMk/>
            <pc:sldMk cId="2868017734" sldId="260"/>
            <ac:picMk id="31" creationId="{67C9EF06-23E8-4023-A695-154754628665}"/>
          </ac:picMkLst>
        </pc:picChg>
        <pc:picChg chg="del topLvl">
          <ac:chgData name="이 유진" userId="c5ade57f1da55e7a" providerId="LiveId" clId="{184316D5-F4A4-4AD5-8B93-C8F1175C56FB}" dt="2020-07-16T01:09:37.468" v="1263" actId="478"/>
          <ac:picMkLst>
            <pc:docMk/>
            <pc:sldMk cId="2868017734" sldId="260"/>
            <ac:picMk id="37" creationId="{68EA3E8E-0E27-4995-A538-FDE912C3743C}"/>
          </ac:picMkLst>
        </pc:picChg>
        <pc:picChg chg="add mod ord">
          <ac:chgData name="이 유진" userId="c5ade57f1da55e7a" providerId="LiveId" clId="{184316D5-F4A4-4AD5-8B93-C8F1175C56FB}" dt="2020-07-16T01:10:45.460" v="1277" actId="166"/>
          <ac:picMkLst>
            <pc:docMk/>
            <pc:sldMk cId="2868017734" sldId="260"/>
            <ac:picMk id="40" creationId="{37BCFC93-603A-4F01-9A75-7C01581C2179}"/>
          </ac:picMkLst>
        </pc:picChg>
      </pc:sldChg>
      <pc:sldChg chg="addSp delSp modSp mod modTransition delAnim modAnim">
        <pc:chgData name="이 유진" userId="c5ade57f1da55e7a" providerId="LiveId" clId="{184316D5-F4A4-4AD5-8B93-C8F1175C56FB}" dt="2020-07-16T05:51:16.524" v="1646"/>
        <pc:sldMkLst>
          <pc:docMk/>
          <pc:sldMk cId="1466328515" sldId="261"/>
        </pc:sldMkLst>
        <pc:spChg chg="mod">
          <ac:chgData name="이 유진" userId="c5ade57f1da55e7a" providerId="LiveId" clId="{184316D5-F4A4-4AD5-8B93-C8F1175C56FB}" dt="2020-07-16T00:24:56.216" v="1254" actId="1037"/>
          <ac:spMkLst>
            <pc:docMk/>
            <pc:sldMk cId="1466328515" sldId="261"/>
            <ac:spMk id="35" creationId="{1845F8B8-0358-434E-B7C2-83682A1C1530}"/>
          </ac:spMkLst>
        </pc:spChg>
        <pc:spChg chg="mod">
          <ac:chgData name="이 유진" userId="c5ade57f1da55e7a" providerId="LiveId" clId="{184316D5-F4A4-4AD5-8B93-C8F1175C56FB}" dt="2020-07-16T00:24:50.431" v="1246" actId="1037"/>
          <ac:spMkLst>
            <pc:docMk/>
            <pc:sldMk cId="1466328515" sldId="261"/>
            <ac:spMk id="41" creationId="{6E7C447C-A13F-4BBA-A83A-338C4DC0FC0C}"/>
          </ac:spMkLst>
        </pc:spChg>
        <pc:grpChg chg="add mod ord">
          <ac:chgData name="이 유진" userId="c5ade57f1da55e7a" providerId="LiveId" clId="{184316D5-F4A4-4AD5-8B93-C8F1175C56FB}" dt="2020-07-16T05:30:48.283" v="1626" actId="1076"/>
          <ac:grpSpMkLst>
            <pc:docMk/>
            <pc:sldMk cId="1466328515" sldId="261"/>
            <ac:grpSpMk id="15" creationId="{EBE9E4CE-97EC-4E69-BDCB-0CB609BF3AF1}"/>
          </ac:grpSpMkLst>
        </pc:grpChg>
        <pc:picChg chg="add del mod">
          <ac:chgData name="이 유진" userId="c5ade57f1da55e7a" providerId="LiveId" clId="{184316D5-F4A4-4AD5-8B93-C8F1175C56FB}" dt="2020-07-16T05:29:50.703" v="1619" actId="21"/>
          <ac:picMkLst>
            <pc:docMk/>
            <pc:sldMk cId="1466328515" sldId="261"/>
            <ac:picMk id="3" creationId="{412A2BE9-B5AF-455A-99AD-67E8E57A77A5}"/>
          </ac:picMkLst>
        </pc:picChg>
        <pc:picChg chg="del mod ord">
          <ac:chgData name="이 유진" userId="c5ade57f1da55e7a" providerId="LiveId" clId="{184316D5-F4A4-4AD5-8B93-C8F1175C56FB}" dt="2020-07-16T05:51:06.302" v="1643" actId="478"/>
          <ac:picMkLst>
            <pc:docMk/>
            <pc:sldMk cId="1466328515" sldId="261"/>
            <ac:picMk id="7" creationId="{61A0ED26-7189-4AB0-A91B-79A59AB9B5E8}"/>
          </ac:picMkLst>
        </pc:picChg>
        <pc:picChg chg="add mod">
          <ac:chgData name="이 유진" userId="c5ade57f1da55e7a" providerId="LiveId" clId="{184316D5-F4A4-4AD5-8B93-C8F1175C56FB}" dt="2020-07-16T05:29:39.309" v="1616" actId="164"/>
          <ac:picMkLst>
            <pc:docMk/>
            <pc:sldMk cId="1466328515" sldId="261"/>
            <ac:picMk id="13" creationId="{BEE11890-E4BB-4ECA-8BA3-E555D8EC9350}"/>
          </ac:picMkLst>
        </pc:picChg>
        <pc:picChg chg="add mod">
          <ac:chgData name="이 유진" userId="c5ade57f1da55e7a" providerId="LiveId" clId="{184316D5-F4A4-4AD5-8B93-C8F1175C56FB}" dt="2020-07-16T05:51:08.884" v="1644" actId="1076"/>
          <ac:picMkLst>
            <pc:docMk/>
            <pc:sldMk cId="1466328515" sldId="261"/>
            <ac:picMk id="17" creationId="{F43203D9-84A5-4E84-B2DC-A3613B39F4F2}"/>
          </ac:picMkLst>
        </pc:picChg>
        <pc:picChg chg="mod">
          <ac:chgData name="이 유진" userId="c5ade57f1da55e7a" providerId="LiveId" clId="{184316D5-F4A4-4AD5-8B93-C8F1175C56FB}" dt="2020-07-16T05:29:39.309" v="1616" actId="164"/>
          <ac:picMkLst>
            <pc:docMk/>
            <pc:sldMk cId="1466328515" sldId="261"/>
            <ac:picMk id="31" creationId="{96DCC2F5-8F4A-4E3C-8FA6-D6E35267050F}"/>
          </ac:picMkLst>
        </pc:picChg>
        <pc:picChg chg="add del">
          <ac:chgData name="이 유진" userId="c5ade57f1da55e7a" providerId="LiveId" clId="{184316D5-F4A4-4AD5-8B93-C8F1175C56FB}" dt="2020-07-15T18:07:37.692" v="4" actId="478"/>
          <ac:picMkLst>
            <pc:docMk/>
            <pc:sldMk cId="1466328515" sldId="261"/>
            <ac:picMk id="43" creationId="{DEA8EB15-ED9F-4F12-AC5C-B207E2185EA5}"/>
          </ac:picMkLst>
        </pc:picChg>
      </pc:sldChg>
      <pc:sldChg chg="addSp delSp modSp mod ord modTransition">
        <pc:chgData name="이 유진" userId="c5ade57f1da55e7a" providerId="LiveId" clId="{184316D5-F4A4-4AD5-8B93-C8F1175C56FB}" dt="2020-07-16T01:08:45.177" v="1262" actId="22"/>
        <pc:sldMkLst>
          <pc:docMk/>
          <pc:sldMk cId="553223484" sldId="262"/>
        </pc:sldMkLst>
        <pc:spChg chg="add del">
          <ac:chgData name="이 유진" userId="c5ade57f1da55e7a" providerId="LiveId" clId="{184316D5-F4A4-4AD5-8B93-C8F1175C56FB}" dt="2020-07-15T18:07:58.503" v="5" actId="478"/>
          <ac:spMkLst>
            <pc:docMk/>
            <pc:sldMk cId="553223484" sldId="262"/>
            <ac:spMk id="23" creationId="{7E3AD9DB-8C4E-4304-A925-1AED7F42A49B}"/>
          </ac:spMkLst>
        </pc:spChg>
        <pc:spChg chg="add mod">
          <ac:chgData name="이 유진" userId="c5ade57f1da55e7a" providerId="LiveId" clId="{184316D5-F4A4-4AD5-8B93-C8F1175C56FB}" dt="2020-07-15T18:08:06.829" v="7" actId="1076"/>
          <ac:spMkLst>
            <pc:docMk/>
            <pc:sldMk cId="553223484" sldId="262"/>
            <ac:spMk id="27" creationId="{E01C8B43-9FF6-45A1-B98C-F392F2588861}"/>
          </ac:spMkLst>
        </pc:spChg>
        <pc:spChg chg="add del mod">
          <ac:chgData name="이 유진" userId="c5ade57f1da55e7a" providerId="LiveId" clId="{184316D5-F4A4-4AD5-8B93-C8F1175C56FB}" dt="2020-07-15T18:09:03.675" v="28" actId="21"/>
          <ac:spMkLst>
            <pc:docMk/>
            <pc:sldMk cId="553223484" sldId="262"/>
            <ac:spMk id="29" creationId="{9C6A149D-D50F-42A9-8D5D-E1477B1A8527}"/>
          </ac:spMkLst>
        </pc:spChg>
        <pc:picChg chg="del">
          <ac:chgData name="이 유진" userId="c5ade57f1da55e7a" providerId="LiveId" clId="{184316D5-F4A4-4AD5-8B93-C8F1175C56FB}" dt="2020-07-15T18:08:30.499" v="20" actId="478"/>
          <ac:picMkLst>
            <pc:docMk/>
            <pc:sldMk cId="553223484" sldId="262"/>
            <ac:picMk id="2" creationId="{39CAE602-07EB-4361-8B0E-E1D8C5DE3BCE}"/>
          </ac:picMkLst>
        </pc:picChg>
        <pc:picChg chg="add mod">
          <ac:chgData name="이 유진" userId="c5ade57f1da55e7a" providerId="LiveId" clId="{184316D5-F4A4-4AD5-8B93-C8F1175C56FB}" dt="2020-07-15T23:22:47.888" v="302" actId="208"/>
          <ac:picMkLst>
            <pc:docMk/>
            <pc:sldMk cId="553223484" sldId="262"/>
            <ac:picMk id="3" creationId="{80D64C71-C7A5-49CD-BF07-71B9D25CC336}"/>
          </ac:picMkLst>
        </pc:picChg>
        <pc:picChg chg="del mod">
          <ac:chgData name="이 유진" userId="c5ade57f1da55e7a" providerId="LiveId" clId="{184316D5-F4A4-4AD5-8B93-C8F1175C56FB}" dt="2020-07-16T01:08:44.168" v="1261" actId="478"/>
          <ac:picMkLst>
            <pc:docMk/>
            <pc:sldMk cId="553223484" sldId="262"/>
            <ac:picMk id="4" creationId="{B47AA475-01E9-435D-9CBB-E4B49BA8A0BC}"/>
          </ac:picMkLst>
        </pc:picChg>
        <pc:picChg chg="mod">
          <ac:chgData name="이 유진" userId="c5ade57f1da55e7a" providerId="LiveId" clId="{184316D5-F4A4-4AD5-8B93-C8F1175C56FB}" dt="2020-07-15T23:22:44.491" v="301" actId="1076"/>
          <ac:picMkLst>
            <pc:docMk/>
            <pc:sldMk cId="553223484" sldId="262"/>
            <ac:picMk id="7" creationId="{9D01C72F-06F8-44B9-86CA-5A7EF8A3E9BA}"/>
          </ac:picMkLst>
        </pc:picChg>
        <pc:picChg chg="add del mod">
          <ac:chgData name="이 유진" userId="c5ade57f1da55e7a" providerId="LiveId" clId="{184316D5-F4A4-4AD5-8B93-C8F1175C56FB}" dt="2020-07-16T01:08:42.991" v="1260" actId="21"/>
          <ac:picMkLst>
            <pc:docMk/>
            <pc:sldMk cId="553223484" sldId="262"/>
            <ac:picMk id="15" creationId="{6203D34F-C897-4F27-90CA-75FFDB24D715}"/>
          </ac:picMkLst>
        </pc:picChg>
        <pc:picChg chg="add">
          <ac:chgData name="이 유진" userId="c5ade57f1da55e7a" providerId="LiveId" clId="{184316D5-F4A4-4AD5-8B93-C8F1175C56FB}" dt="2020-07-16T01:08:45.177" v="1262" actId="22"/>
          <ac:picMkLst>
            <pc:docMk/>
            <pc:sldMk cId="553223484" sldId="262"/>
            <ac:picMk id="16" creationId="{6512A884-FD86-4381-BA3E-F7A32CE73A80}"/>
          </ac:picMkLst>
        </pc:picChg>
        <pc:picChg chg="del mod">
          <ac:chgData name="이 유진" userId="c5ade57f1da55e7a" providerId="LiveId" clId="{184316D5-F4A4-4AD5-8B93-C8F1175C56FB}" dt="2020-07-15T18:09:03.675" v="28" actId="21"/>
          <ac:picMkLst>
            <pc:docMk/>
            <pc:sldMk cId="553223484" sldId="262"/>
            <ac:picMk id="19" creationId="{6E1FDCF5-F5FA-4B41-ACC2-C44334AA1952}"/>
          </ac:picMkLst>
        </pc:picChg>
        <pc:picChg chg="add del mod">
          <ac:chgData name="이 유진" userId="c5ade57f1da55e7a" providerId="LiveId" clId="{184316D5-F4A4-4AD5-8B93-C8F1175C56FB}" dt="2020-07-15T18:07:58.503" v="5" actId="478"/>
          <ac:picMkLst>
            <pc:docMk/>
            <pc:sldMk cId="553223484" sldId="262"/>
            <ac:picMk id="21" creationId="{8A595CE6-38A0-41A2-865F-79438B75220E}"/>
          </ac:picMkLst>
        </pc:picChg>
        <pc:picChg chg="add">
          <ac:chgData name="이 유진" userId="c5ade57f1da55e7a" providerId="LiveId" clId="{184316D5-F4A4-4AD5-8B93-C8F1175C56FB}" dt="2020-07-15T18:08:02.900" v="6" actId="22"/>
          <ac:picMkLst>
            <pc:docMk/>
            <pc:sldMk cId="553223484" sldId="262"/>
            <ac:picMk id="25" creationId="{29AA4998-2B31-4B8F-9D01-569B526802E7}"/>
          </ac:picMkLst>
        </pc:picChg>
        <pc:cxnChg chg="add mod">
          <ac:chgData name="이 유진" userId="c5ade57f1da55e7a" providerId="LiveId" clId="{184316D5-F4A4-4AD5-8B93-C8F1175C56FB}" dt="2020-07-15T18:15:14.902" v="174" actId="1076"/>
          <ac:cxnSpMkLst>
            <pc:docMk/>
            <pc:sldMk cId="553223484" sldId="262"/>
            <ac:cxnSpMk id="31" creationId="{744DC433-559C-424E-A36F-E542D58C2625}"/>
          </ac:cxnSpMkLst>
        </pc:cxnChg>
        <pc:cxnChg chg="add mod">
          <ac:chgData name="이 유진" userId="c5ade57f1da55e7a" providerId="LiveId" clId="{184316D5-F4A4-4AD5-8B93-C8F1175C56FB}" dt="2020-07-15T18:15:31.862" v="180" actId="14100"/>
          <ac:cxnSpMkLst>
            <pc:docMk/>
            <pc:sldMk cId="553223484" sldId="262"/>
            <ac:cxnSpMk id="32" creationId="{FD393843-AC7B-4B7F-9135-3AF733DD8576}"/>
          </ac:cxnSpMkLst>
        </pc:cxnChg>
        <pc:cxnChg chg="add mod">
          <ac:chgData name="이 유진" userId="c5ade57f1da55e7a" providerId="LiveId" clId="{184316D5-F4A4-4AD5-8B93-C8F1175C56FB}" dt="2020-07-15T18:15:29.348" v="179" actId="14100"/>
          <ac:cxnSpMkLst>
            <pc:docMk/>
            <pc:sldMk cId="553223484" sldId="262"/>
            <ac:cxnSpMk id="33" creationId="{4E6DED5D-31F3-45EB-8B28-F7D72E5892FA}"/>
          </ac:cxnSpMkLst>
        </pc:cxnChg>
        <pc:cxnChg chg="add mod">
          <ac:chgData name="이 유진" userId="c5ade57f1da55e7a" providerId="LiveId" clId="{184316D5-F4A4-4AD5-8B93-C8F1175C56FB}" dt="2020-07-15T23:23:06.716" v="303" actId="1076"/>
          <ac:cxnSpMkLst>
            <pc:docMk/>
            <pc:sldMk cId="553223484" sldId="262"/>
            <ac:cxnSpMk id="34" creationId="{33EBD628-37F2-49AB-8A5B-980F11F513E5}"/>
          </ac:cxnSpMkLst>
        </pc:cxnChg>
      </pc:sldChg>
      <pc:sldChg chg="addSp delSp modSp mod modTransition modAnim">
        <pc:chgData name="이 유진" userId="c5ade57f1da55e7a" providerId="LiveId" clId="{184316D5-F4A4-4AD5-8B93-C8F1175C56FB}" dt="2020-07-15T23:36:52.093" v="407" actId="21"/>
        <pc:sldMkLst>
          <pc:docMk/>
          <pc:sldMk cId="3553103862" sldId="263"/>
        </pc:sldMkLst>
        <pc:picChg chg="add mod ord modCrop">
          <ac:chgData name="이 유진" userId="c5ade57f1da55e7a" providerId="LiveId" clId="{184316D5-F4A4-4AD5-8B93-C8F1175C56FB}" dt="2020-07-15T23:32:38.767" v="399" actId="1076"/>
          <ac:picMkLst>
            <pc:docMk/>
            <pc:sldMk cId="3553103862" sldId="263"/>
            <ac:picMk id="4" creationId="{CC4BCE6A-0A36-4264-B25E-CF1F02B66A90}"/>
          </ac:picMkLst>
        </pc:picChg>
        <pc:picChg chg="add del mod">
          <ac:chgData name="이 유진" userId="c5ade57f1da55e7a" providerId="LiveId" clId="{184316D5-F4A4-4AD5-8B93-C8F1175C56FB}" dt="2020-07-15T23:29:57.774" v="310" actId="21"/>
          <ac:picMkLst>
            <pc:docMk/>
            <pc:sldMk cId="3553103862" sldId="263"/>
            <ac:picMk id="13" creationId="{54D9224A-C1AA-4834-9E36-8ED6A65FC2DE}"/>
          </ac:picMkLst>
        </pc:picChg>
        <pc:picChg chg="add mod">
          <ac:chgData name="이 유진" userId="c5ade57f1da55e7a" providerId="LiveId" clId="{184316D5-F4A4-4AD5-8B93-C8F1175C56FB}" dt="2020-07-15T23:30:51.434" v="392" actId="1038"/>
          <ac:picMkLst>
            <pc:docMk/>
            <pc:sldMk cId="3553103862" sldId="263"/>
            <ac:picMk id="15" creationId="{B2C028D0-C225-465B-8ECD-484BE76F0DEA}"/>
          </ac:picMkLst>
        </pc:picChg>
        <pc:picChg chg="add del mod">
          <ac:chgData name="이 유진" userId="c5ade57f1da55e7a" providerId="LiveId" clId="{184316D5-F4A4-4AD5-8B93-C8F1175C56FB}" dt="2020-07-15T23:36:52.093" v="407" actId="21"/>
          <ac:picMkLst>
            <pc:docMk/>
            <pc:sldMk cId="3553103862" sldId="263"/>
            <ac:picMk id="18" creationId="{E9FBA2CB-C0CD-4C60-B347-23D96DB57AF7}"/>
          </ac:picMkLst>
        </pc:picChg>
        <pc:picChg chg="mod">
          <ac:chgData name="이 유진" userId="c5ade57f1da55e7a" providerId="LiveId" clId="{184316D5-F4A4-4AD5-8B93-C8F1175C56FB}" dt="2020-07-15T23:30:15.244" v="340" actId="1036"/>
          <ac:picMkLst>
            <pc:docMk/>
            <pc:sldMk cId="3553103862" sldId="263"/>
            <ac:picMk id="76" creationId="{722DA83C-4FF1-418B-8C3B-392701F51B9D}"/>
          </ac:picMkLst>
        </pc:picChg>
        <pc:picChg chg="mod">
          <ac:chgData name="이 유진" userId="c5ade57f1da55e7a" providerId="LiveId" clId="{184316D5-F4A4-4AD5-8B93-C8F1175C56FB}" dt="2020-07-15T23:30:23.122" v="378" actId="1036"/>
          <ac:picMkLst>
            <pc:docMk/>
            <pc:sldMk cId="3553103862" sldId="263"/>
            <ac:picMk id="77" creationId="{8BC53D29-C6E1-430E-BDBB-DF1B792DF509}"/>
          </ac:picMkLst>
        </pc:picChg>
        <pc:picChg chg="mod">
          <ac:chgData name="이 유진" userId="c5ade57f1da55e7a" providerId="LiveId" clId="{184316D5-F4A4-4AD5-8B93-C8F1175C56FB}" dt="2020-07-15T23:30:15.244" v="340" actId="1036"/>
          <ac:picMkLst>
            <pc:docMk/>
            <pc:sldMk cId="3553103862" sldId="263"/>
            <ac:picMk id="81" creationId="{A86A71A2-4F47-430F-834C-871128BDC346}"/>
          </ac:picMkLst>
        </pc:picChg>
      </pc:sldChg>
      <pc:sldChg chg="addSp delSp modSp new mod">
        <pc:chgData name="이 유진" userId="c5ade57f1da55e7a" providerId="LiveId" clId="{184316D5-F4A4-4AD5-8B93-C8F1175C56FB}" dt="2020-07-15T18:14:36.300" v="167" actId="1076"/>
        <pc:sldMkLst>
          <pc:docMk/>
          <pc:sldMk cId="1449398686" sldId="264"/>
        </pc:sldMkLst>
        <pc:spChg chg="del">
          <ac:chgData name="이 유진" userId="c5ade57f1da55e7a" providerId="LiveId" clId="{184316D5-F4A4-4AD5-8B93-C8F1175C56FB}" dt="2020-07-15T18:12:39.404" v="65" actId="478"/>
          <ac:spMkLst>
            <pc:docMk/>
            <pc:sldMk cId="1449398686" sldId="264"/>
            <ac:spMk id="2" creationId="{3F9E8F36-C80F-4857-9A60-CF39F7C0C211}"/>
          </ac:spMkLst>
        </pc:spChg>
        <pc:spChg chg="del">
          <ac:chgData name="이 유진" userId="c5ade57f1da55e7a" providerId="LiveId" clId="{184316D5-F4A4-4AD5-8B93-C8F1175C56FB}" dt="2020-07-15T18:12:39.404" v="65" actId="478"/>
          <ac:spMkLst>
            <pc:docMk/>
            <pc:sldMk cId="1449398686" sldId="264"/>
            <ac:spMk id="3" creationId="{723ECF61-A8B8-4F86-8793-FEDF46A73C71}"/>
          </ac:spMkLst>
        </pc:spChg>
        <pc:spChg chg="add mod">
          <ac:chgData name="이 유진" userId="c5ade57f1da55e7a" providerId="LiveId" clId="{184316D5-F4A4-4AD5-8B93-C8F1175C56FB}" dt="2020-07-15T18:13:15.938" v="71" actId="20577"/>
          <ac:spMkLst>
            <pc:docMk/>
            <pc:sldMk cId="1449398686" sldId="264"/>
            <ac:spMk id="5" creationId="{9DCD26A7-7D8B-4434-AD54-E247657ABF31}"/>
          </ac:spMkLst>
        </pc:spChg>
        <pc:spChg chg="add mod">
          <ac:chgData name="이 유진" userId="c5ade57f1da55e7a" providerId="LiveId" clId="{184316D5-F4A4-4AD5-8B93-C8F1175C56FB}" dt="2020-07-15T18:12:55.817" v="68" actId="207"/>
          <ac:spMkLst>
            <pc:docMk/>
            <pc:sldMk cId="1449398686" sldId="264"/>
            <ac:spMk id="7" creationId="{4DB4E923-1A2F-44A7-9627-9338273CB6A9}"/>
          </ac:spMkLst>
        </pc:spChg>
        <pc:spChg chg="add mod">
          <ac:chgData name="이 유진" userId="c5ade57f1da55e7a" providerId="LiveId" clId="{184316D5-F4A4-4AD5-8B93-C8F1175C56FB}" dt="2020-07-15T18:13:04.055" v="69" actId="207"/>
          <ac:spMkLst>
            <pc:docMk/>
            <pc:sldMk cId="1449398686" sldId="264"/>
            <ac:spMk id="8" creationId="{163F870A-C7E6-4E86-807A-8BDEB0FD21AA}"/>
          </ac:spMkLst>
        </pc:spChg>
        <pc:spChg chg="add mod">
          <ac:chgData name="이 유진" userId="c5ade57f1da55e7a" providerId="LiveId" clId="{184316D5-F4A4-4AD5-8B93-C8F1175C56FB}" dt="2020-07-15T18:12:47.504" v="66"/>
          <ac:spMkLst>
            <pc:docMk/>
            <pc:sldMk cId="1449398686" sldId="264"/>
            <ac:spMk id="9" creationId="{4BA29C94-AA78-4A41-9754-3D120EAD4E45}"/>
          </ac:spMkLst>
        </pc:spChg>
        <pc:spChg chg="add mod">
          <ac:chgData name="이 유진" userId="c5ade57f1da55e7a" providerId="LiveId" clId="{184316D5-F4A4-4AD5-8B93-C8F1175C56FB}" dt="2020-07-15T18:12:47.504" v="66"/>
          <ac:spMkLst>
            <pc:docMk/>
            <pc:sldMk cId="1449398686" sldId="264"/>
            <ac:spMk id="10" creationId="{EB5502F1-1334-4B9E-9873-B9B5E57BA482}"/>
          </ac:spMkLst>
        </pc:spChg>
        <pc:spChg chg="add mod">
          <ac:chgData name="이 유진" userId="c5ade57f1da55e7a" providerId="LiveId" clId="{184316D5-F4A4-4AD5-8B93-C8F1175C56FB}" dt="2020-07-15T18:12:47.504" v="66"/>
          <ac:spMkLst>
            <pc:docMk/>
            <pc:sldMk cId="1449398686" sldId="264"/>
            <ac:spMk id="11" creationId="{F427A21F-2E23-4961-BC6D-F24183DDB8CC}"/>
          </ac:spMkLst>
        </pc:spChg>
        <pc:spChg chg="add mod">
          <ac:chgData name="이 유진" userId="c5ade57f1da55e7a" providerId="LiveId" clId="{184316D5-F4A4-4AD5-8B93-C8F1175C56FB}" dt="2020-07-15T18:13:21.502" v="86"/>
          <ac:spMkLst>
            <pc:docMk/>
            <pc:sldMk cId="1449398686" sldId="264"/>
            <ac:spMk id="12" creationId="{3973A202-5187-4BD8-A74F-3017842561FC}"/>
          </ac:spMkLst>
        </pc:spChg>
        <pc:spChg chg="add mod">
          <ac:chgData name="이 유진" userId="c5ade57f1da55e7a" providerId="LiveId" clId="{184316D5-F4A4-4AD5-8B93-C8F1175C56FB}" dt="2020-07-15T18:14:36.300" v="167" actId="1076"/>
          <ac:spMkLst>
            <pc:docMk/>
            <pc:sldMk cId="1449398686" sldId="264"/>
            <ac:spMk id="14" creationId="{D1921434-4564-4E4E-B576-B4AF651528F8}"/>
          </ac:spMkLst>
        </pc:spChg>
        <pc:cxnChg chg="add mod">
          <ac:chgData name="이 유진" userId="c5ade57f1da55e7a" providerId="LiveId" clId="{184316D5-F4A4-4AD5-8B93-C8F1175C56FB}" dt="2020-07-15T18:12:47.504" v="66"/>
          <ac:cxnSpMkLst>
            <pc:docMk/>
            <pc:sldMk cId="1449398686" sldId="264"/>
            <ac:cxnSpMk id="6" creationId="{AFE21DEB-A64B-496E-9A9A-63CD9B829B95}"/>
          </ac:cxnSpMkLst>
        </pc:cxnChg>
      </pc:sldChg>
      <pc:sldChg chg="addSp delSp modSp new mod">
        <pc:chgData name="이 유진" userId="c5ade57f1da55e7a" providerId="LiveId" clId="{184316D5-F4A4-4AD5-8B93-C8F1175C56FB}" dt="2020-07-15T18:14:42.116" v="168" actId="1076"/>
        <pc:sldMkLst>
          <pc:docMk/>
          <pc:sldMk cId="4066828726" sldId="265"/>
        </pc:sldMkLst>
        <pc:spChg chg="del">
          <ac:chgData name="이 유진" userId="c5ade57f1da55e7a" providerId="LiveId" clId="{184316D5-F4A4-4AD5-8B93-C8F1175C56FB}" dt="2020-07-15T18:12:36.404" v="64" actId="478"/>
          <ac:spMkLst>
            <pc:docMk/>
            <pc:sldMk cId="4066828726" sldId="265"/>
            <ac:spMk id="2" creationId="{985C41B2-AA1C-4191-BCB3-AE91C93D005C}"/>
          </ac:spMkLst>
        </pc:spChg>
        <pc:spChg chg="del">
          <ac:chgData name="이 유진" userId="c5ade57f1da55e7a" providerId="LiveId" clId="{184316D5-F4A4-4AD5-8B93-C8F1175C56FB}" dt="2020-07-15T18:12:36.404" v="64" actId="478"/>
          <ac:spMkLst>
            <pc:docMk/>
            <pc:sldMk cId="4066828726" sldId="265"/>
            <ac:spMk id="3" creationId="{5C9A2BDA-A07E-412A-914B-BE2AB51CEEAE}"/>
          </ac:spMkLst>
        </pc:spChg>
        <pc:spChg chg="add mod">
          <ac:chgData name="이 유진" userId="c5ade57f1da55e7a" providerId="LiveId" clId="{184316D5-F4A4-4AD5-8B93-C8F1175C56FB}" dt="2020-07-15T18:13:23.708" v="88" actId="20577"/>
          <ac:spMkLst>
            <pc:docMk/>
            <pc:sldMk cId="4066828726" sldId="265"/>
            <ac:spMk id="5" creationId="{24A83BE0-02FE-47DA-8097-B4709DFBE679}"/>
          </ac:spMkLst>
        </pc:spChg>
        <pc:spChg chg="add mod">
          <ac:chgData name="이 유진" userId="c5ade57f1da55e7a" providerId="LiveId" clId="{184316D5-F4A4-4AD5-8B93-C8F1175C56FB}" dt="2020-07-15T18:13:57.230" v="119" actId="207"/>
          <ac:spMkLst>
            <pc:docMk/>
            <pc:sldMk cId="4066828726" sldId="265"/>
            <ac:spMk id="7" creationId="{AE2BF2E8-5C20-4C9E-881D-42A0F2F609BC}"/>
          </ac:spMkLst>
        </pc:spChg>
        <pc:spChg chg="add mod">
          <ac:chgData name="이 유진" userId="c5ade57f1da55e7a" providerId="LiveId" clId="{184316D5-F4A4-4AD5-8B93-C8F1175C56FB}" dt="2020-07-15T18:12:48.404" v="67"/>
          <ac:spMkLst>
            <pc:docMk/>
            <pc:sldMk cId="4066828726" sldId="265"/>
            <ac:spMk id="8" creationId="{D9FA9A8B-99CE-4796-9504-DDE21E50F3E2}"/>
          </ac:spMkLst>
        </pc:spChg>
        <pc:spChg chg="add mod">
          <ac:chgData name="이 유진" userId="c5ade57f1da55e7a" providerId="LiveId" clId="{184316D5-F4A4-4AD5-8B93-C8F1175C56FB}" dt="2020-07-15T18:13:54.016" v="118" actId="207"/>
          <ac:spMkLst>
            <pc:docMk/>
            <pc:sldMk cId="4066828726" sldId="265"/>
            <ac:spMk id="9" creationId="{604A559B-3D7E-41C6-AD4D-36C31F14C3D6}"/>
          </ac:spMkLst>
        </pc:spChg>
        <pc:spChg chg="add mod">
          <ac:chgData name="이 유진" userId="c5ade57f1da55e7a" providerId="LiveId" clId="{184316D5-F4A4-4AD5-8B93-C8F1175C56FB}" dt="2020-07-15T18:12:48.404" v="67"/>
          <ac:spMkLst>
            <pc:docMk/>
            <pc:sldMk cId="4066828726" sldId="265"/>
            <ac:spMk id="10" creationId="{DF55DE61-9F02-453A-9CCC-D403ACC67ED7}"/>
          </ac:spMkLst>
        </pc:spChg>
        <pc:spChg chg="add mod">
          <ac:chgData name="이 유진" userId="c5ade57f1da55e7a" providerId="LiveId" clId="{184316D5-F4A4-4AD5-8B93-C8F1175C56FB}" dt="2020-07-15T18:12:48.404" v="67"/>
          <ac:spMkLst>
            <pc:docMk/>
            <pc:sldMk cId="4066828726" sldId="265"/>
            <ac:spMk id="11" creationId="{DCFD78D2-AE15-4022-8476-5411B5339A16}"/>
          </ac:spMkLst>
        </pc:spChg>
        <pc:spChg chg="add mod">
          <ac:chgData name="이 유진" userId="c5ade57f1da55e7a" providerId="LiveId" clId="{184316D5-F4A4-4AD5-8B93-C8F1175C56FB}" dt="2020-07-15T18:13:43.285" v="117" actId="1037"/>
          <ac:spMkLst>
            <pc:docMk/>
            <pc:sldMk cId="4066828726" sldId="265"/>
            <ac:spMk id="12" creationId="{A290E5BB-423A-49B4-87D2-493FFF93AFEB}"/>
          </ac:spMkLst>
        </pc:spChg>
        <pc:spChg chg="add mod">
          <ac:chgData name="이 유진" userId="c5ade57f1da55e7a" providerId="LiveId" clId="{184316D5-F4A4-4AD5-8B93-C8F1175C56FB}" dt="2020-07-15T18:14:42.116" v="168" actId="1076"/>
          <ac:spMkLst>
            <pc:docMk/>
            <pc:sldMk cId="4066828726" sldId="265"/>
            <ac:spMk id="14" creationId="{F2F63341-037F-4B67-8603-D5AE3654833C}"/>
          </ac:spMkLst>
        </pc:spChg>
        <pc:cxnChg chg="add mod">
          <ac:chgData name="이 유진" userId="c5ade57f1da55e7a" providerId="LiveId" clId="{184316D5-F4A4-4AD5-8B93-C8F1175C56FB}" dt="2020-07-15T18:12:48.404" v="67"/>
          <ac:cxnSpMkLst>
            <pc:docMk/>
            <pc:sldMk cId="4066828726" sldId="265"/>
            <ac:cxnSpMk id="6" creationId="{A7836FBB-5D1E-40A4-B770-8740D74C3AF2}"/>
          </ac:cxnSpMkLst>
        </pc:cxnChg>
      </pc:sldChg>
      <pc:sldChg chg="addSp delSp modSp new mod ord delAnim modAnim">
        <pc:chgData name="이 유진" userId="c5ade57f1da55e7a" providerId="LiveId" clId="{184316D5-F4A4-4AD5-8B93-C8F1175C56FB}" dt="2020-07-16T05:32:34.593" v="1640" actId="478"/>
        <pc:sldMkLst>
          <pc:docMk/>
          <pc:sldMk cId="758102515" sldId="266"/>
        </pc:sldMkLst>
        <pc:spChg chg="del">
          <ac:chgData name="이 유진" userId="c5ade57f1da55e7a" providerId="LiveId" clId="{184316D5-F4A4-4AD5-8B93-C8F1175C56FB}" dt="2020-07-15T23:36:32.928" v="405" actId="478"/>
          <ac:spMkLst>
            <pc:docMk/>
            <pc:sldMk cId="758102515" sldId="266"/>
            <ac:spMk id="2" creationId="{2F344D7C-E210-45FB-A39D-09B45B109847}"/>
          </ac:spMkLst>
        </pc:spChg>
        <pc:spChg chg="del">
          <ac:chgData name="이 유진" userId="c5ade57f1da55e7a" providerId="LiveId" clId="{184316D5-F4A4-4AD5-8B93-C8F1175C56FB}" dt="2020-07-15T23:36:32.928" v="405" actId="478"/>
          <ac:spMkLst>
            <pc:docMk/>
            <pc:sldMk cId="758102515" sldId="266"/>
            <ac:spMk id="3" creationId="{9394649C-86FF-46A1-A4F5-29C983274E97}"/>
          </ac:spMkLst>
        </pc:spChg>
        <pc:spChg chg="del">
          <ac:chgData name="이 유진" userId="c5ade57f1da55e7a" providerId="LiveId" clId="{184316D5-F4A4-4AD5-8B93-C8F1175C56FB}" dt="2020-07-15T23:53:00.181" v="785" actId="478"/>
          <ac:spMkLst>
            <pc:docMk/>
            <pc:sldMk cId="758102515" sldId="266"/>
            <ac:spMk id="4" creationId="{42DA04B6-A203-4F87-941D-00C5A7FC66B3}"/>
          </ac:spMkLst>
        </pc:spChg>
        <pc:spChg chg="add mod">
          <ac:chgData name="이 유진" userId="c5ade57f1da55e7a" providerId="LiveId" clId="{184316D5-F4A4-4AD5-8B93-C8F1175C56FB}" dt="2020-07-15T23:45:43.738" v="543" actId="1076"/>
          <ac:spMkLst>
            <pc:docMk/>
            <pc:sldMk cId="758102515" sldId="266"/>
            <ac:spMk id="5" creationId="{D30011D7-8D65-49A1-A00A-7095737FDDA9}"/>
          </ac:spMkLst>
        </pc:spChg>
        <pc:spChg chg="add del mod">
          <ac:chgData name="이 유진" userId="c5ade57f1da55e7a" providerId="LiveId" clId="{184316D5-F4A4-4AD5-8B93-C8F1175C56FB}" dt="2020-07-15T23:52:49.246" v="783" actId="478"/>
          <ac:spMkLst>
            <pc:docMk/>
            <pc:sldMk cId="758102515" sldId="266"/>
            <ac:spMk id="7" creationId="{B485B1EE-6B5F-4E56-BB46-CBC1472377DC}"/>
          </ac:spMkLst>
        </pc:spChg>
        <pc:spChg chg="add del mod">
          <ac:chgData name="이 유진" userId="c5ade57f1da55e7a" providerId="LiveId" clId="{184316D5-F4A4-4AD5-8B93-C8F1175C56FB}" dt="2020-07-15T23:52:49.246" v="783" actId="478"/>
          <ac:spMkLst>
            <pc:docMk/>
            <pc:sldMk cId="758102515" sldId="266"/>
            <ac:spMk id="8" creationId="{D90DBD44-3E85-4079-AD6F-6DBB38610428}"/>
          </ac:spMkLst>
        </pc:spChg>
        <pc:spChg chg="add del mod">
          <ac:chgData name="이 유진" userId="c5ade57f1da55e7a" providerId="LiveId" clId="{184316D5-F4A4-4AD5-8B93-C8F1175C56FB}" dt="2020-07-15T23:52:49.246" v="783" actId="478"/>
          <ac:spMkLst>
            <pc:docMk/>
            <pc:sldMk cId="758102515" sldId="266"/>
            <ac:spMk id="9" creationId="{5BBB8312-85F7-4A03-A914-833FF87D39E5}"/>
          </ac:spMkLst>
        </pc:spChg>
        <pc:spChg chg="add del mod">
          <ac:chgData name="이 유진" userId="c5ade57f1da55e7a" providerId="LiveId" clId="{184316D5-F4A4-4AD5-8B93-C8F1175C56FB}" dt="2020-07-15T23:52:49.246" v="783" actId="478"/>
          <ac:spMkLst>
            <pc:docMk/>
            <pc:sldMk cId="758102515" sldId="266"/>
            <ac:spMk id="10" creationId="{CE0E560A-5DFC-460F-8A39-2676DE9A2383}"/>
          </ac:spMkLst>
        </pc:spChg>
        <pc:spChg chg="add del mod">
          <ac:chgData name="이 유진" userId="c5ade57f1da55e7a" providerId="LiveId" clId="{184316D5-F4A4-4AD5-8B93-C8F1175C56FB}" dt="2020-07-15T23:52:47.666" v="782" actId="478"/>
          <ac:spMkLst>
            <pc:docMk/>
            <pc:sldMk cId="758102515" sldId="266"/>
            <ac:spMk id="11" creationId="{F0908342-404B-407A-9FAE-3C07F6AEAA49}"/>
          </ac:spMkLst>
        </pc:spChg>
        <pc:spChg chg="add mod">
          <ac:chgData name="이 유진" userId="c5ade57f1da55e7a" providerId="LiveId" clId="{184316D5-F4A4-4AD5-8B93-C8F1175C56FB}" dt="2020-07-15T23:36:48.811" v="406"/>
          <ac:spMkLst>
            <pc:docMk/>
            <pc:sldMk cId="758102515" sldId="266"/>
            <ac:spMk id="12" creationId="{B4024723-B397-4679-AFDA-580CA80E6961}"/>
          </ac:spMkLst>
        </pc:spChg>
        <pc:spChg chg="add mod">
          <ac:chgData name="이 유진" userId="c5ade57f1da55e7a" providerId="LiveId" clId="{184316D5-F4A4-4AD5-8B93-C8F1175C56FB}" dt="2020-07-15T23:50:57.613" v="632" actId="164"/>
          <ac:spMkLst>
            <pc:docMk/>
            <pc:sldMk cId="758102515" sldId="266"/>
            <ac:spMk id="15" creationId="{6577BE94-A2A8-49E4-B767-845AC5696809}"/>
          </ac:spMkLst>
        </pc:spChg>
        <pc:spChg chg="add mod">
          <ac:chgData name="이 유진" userId="c5ade57f1da55e7a" providerId="LiveId" clId="{184316D5-F4A4-4AD5-8B93-C8F1175C56FB}" dt="2020-07-15T23:51:25.151" v="705" actId="164"/>
          <ac:spMkLst>
            <pc:docMk/>
            <pc:sldMk cId="758102515" sldId="266"/>
            <ac:spMk id="16" creationId="{D30A1B09-1E83-42C7-BD06-74EF08FE05DD}"/>
          </ac:spMkLst>
        </pc:spChg>
        <pc:spChg chg="add mod">
          <ac:chgData name="이 유진" userId="c5ade57f1da55e7a" providerId="LiveId" clId="{184316D5-F4A4-4AD5-8B93-C8F1175C56FB}" dt="2020-07-15T23:57:16.399" v="924" actId="164"/>
          <ac:spMkLst>
            <pc:docMk/>
            <pc:sldMk cId="758102515" sldId="266"/>
            <ac:spMk id="17" creationId="{7848415D-4D61-4733-ABA3-B400C6FE5F92}"/>
          </ac:spMkLst>
        </pc:spChg>
        <pc:spChg chg="add mod">
          <ac:chgData name="이 유진" userId="c5ade57f1da55e7a" providerId="LiveId" clId="{184316D5-F4A4-4AD5-8B93-C8F1175C56FB}" dt="2020-07-15T23:58:13.066" v="968" actId="164"/>
          <ac:spMkLst>
            <pc:docMk/>
            <pc:sldMk cId="758102515" sldId="266"/>
            <ac:spMk id="18" creationId="{6E25323B-5AD8-4C3B-8D56-97947AD3EA5E}"/>
          </ac:spMkLst>
        </pc:spChg>
        <pc:spChg chg="add mod">
          <ac:chgData name="이 유진" userId="c5ade57f1da55e7a" providerId="LiveId" clId="{184316D5-F4A4-4AD5-8B93-C8F1175C56FB}" dt="2020-07-15T23:59:05.079" v="1002" actId="164"/>
          <ac:spMkLst>
            <pc:docMk/>
            <pc:sldMk cId="758102515" sldId="266"/>
            <ac:spMk id="19" creationId="{BFDC6E2F-0AAC-4F5E-BBB6-B92DDF79B0A7}"/>
          </ac:spMkLst>
        </pc:spChg>
        <pc:spChg chg="add mod">
          <ac:chgData name="이 유진" userId="c5ade57f1da55e7a" providerId="LiveId" clId="{184316D5-F4A4-4AD5-8B93-C8F1175C56FB}" dt="2020-07-15T23:50:57.613" v="632" actId="164"/>
          <ac:spMkLst>
            <pc:docMk/>
            <pc:sldMk cId="758102515" sldId="266"/>
            <ac:spMk id="25" creationId="{A59669C7-C2A7-4317-AE06-DCE3F915EC79}"/>
          </ac:spMkLst>
        </pc:spChg>
        <pc:spChg chg="add mod">
          <ac:chgData name="이 유진" userId="c5ade57f1da55e7a" providerId="LiveId" clId="{184316D5-F4A4-4AD5-8B93-C8F1175C56FB}" dt="2020-07-15T23:54:06.731" v="819" actId="164"/>
          <ac:spMkLst>
            <pc:docMk/>
            <pc:sldMk cId="758102515" sldId="266"/>
            <ac:spMk id="28" creationId="{7167783F-D54C-49B4-BA24-2A1C5A491B4A}"/>
          </ac:spMkLst>
        </pc:spChg>
        <pc:spChg chg="add mod ord">
          <ac:chgData name="이 유진" userId="c5ade57f1da55e7a" providerId="LiveId" clId="{184316D5-F4A4-4AD5-8B93-C8F1175C56FB}" dt="2020-07-15T23:52:20.909" v="780" actId="1036"/>
          <ac:spMkLst>
            <pc:docMk/>
            <pc:sldMk cId="758102515" sldId="266"/>
            <ac:spMk id="29" creationId="{A90E7B98-3E4F-4D88-B165-5E76693842D0}"/>
          </ac:spMkLst>
        </pc:spChg>
        <pc:spChg chg="add mod ord">
          <ac:chgData name="이 유진" userId="c5ade57f1da55e7a" providerId="LiveId" clId="{184316D5-F4A4-4AD5-8B93-C8F1175C56FB}" dt="2020-07-15T23:52:06.751" v="749" actId="164"/>
          <ac:spMkLst>
            <pc:docMk/>
            <pc:sldMk cId="758102515" sldId="266"/>
            <ac:spMk id="30" creationId="{EEE77D5E-5208-4E36-9651-0EC410E8D7BD}"/>
          </ac:spMkLst>
        </pc:spChg>
        <pc:spChg chg="add del mod">
          <ac:chgData name="이 유진" userId="c5ade57f1da55e7a" providerId="LiveId" clId="{184316D5-F4A4-4AD5-8B93-C8F1175C56FB}" dt="2020-07-15T23:53:13.142" v="786" actId="478"/>
          <ac:spMkLst>
            <pc:docMk/>
            <pc:sldMk cId="758102515" sldId="266"/>
            <ac:spMk id="35" creationId="{BCD624A6-A061-49D6-BEB9-E0355CAFA47E}"/>
          </ac:spMkLst>
        </pc:spChg>
        <pc:spChg chg="add del mod">
          <ac:chgData name="이 유진" userId="c5ade57f1da55e7a" providerId="LiveId" clId="{184316D5-F4A4-4AD5-8B93-C8F1175C56FB}" dt="2020-07-15T23:53:13.142" v="786" actId="478"/>
          <ac:spMkLst>
            <pc:docMk/>
            <pc:sldMk cId="758102515" sldId="266"/>
            <ac:spMk id="37" creationId="{F639B6F1-B9B8-4AD9-B6A0-3116835B2395}"/>
          </ac:spMkLst>
        </pc:spChg>
        <pc:spChg chg="add del mod">
          <ac:chgData name="이 유진" userId="c5ade57f1da55e7a" providerId="LiveId" clId="{184316D5-F4A4-4AD5-8B93-C8F1175C56FB}" dt="2020-07-15T23:53:13.142" v="786" actId="478"/>
          <ac:spMkLst>
            <pc:docMk/>
            <pc:sldMk cId="758102515" sldId="266"/>
            <ac:spMk id="39" creationId="{D2936BBF-698F-43BE-A74D-1FF6F40FF8B3}"/>
          </ac:spMkLst>
        </pc:spChg>
        <pc:spChg chg="add del mod">
          <ac:chgData name="이 유진" userId="c5ade57f1da55e7a" providerId="LiveId" clId="{184316D5-F4A4-4AD5-8B93-C8F1175C56FB}" dt="2020-07-15T23:53:13.142" v="786" actId="478"/>
          <ac:spMkLst>
            <pc:docMk/>
            <pc:sldMk cId="758102515" sldId="266"/>
            <ac:spMk id="41" creationId="{2483AB22-3646-40BB-8B76-32E709E88E35}"/>
          </ac:spMkLst>
        </pc:spChg>
        <pc:spChg chg="add del mod">
          <ac:chgData name="이 유진" userId="c5ade57f1da55e7a" providerId="LiveId" clId="{184316D5-F4A4-4AD5-8B93-C8F1175C56FB}" dt="2020-07-15T23:53:13.142" v="786" actId="478"/>
          <ac:spMkLst>
            <pc:docMk/>
            <pc:sldMk cId="758102515" sldId="266"/>
            <ac:spMk id="43" creationId="{69C54AE0-42C8-436B-9A34-0FDF065A2013}"/>
          </ac:spMkLst>
        </pc:spChg>
        <pc:spChg chg="add">
          <ac:chgData name="이 유진" userId="c5ade57f1da55e7a" providerId="LiveId" clId="{184316D5-F4A4-4AD5-8B93-C8F1175C56FB}" dt="2020-07-15T23:53:13.674" v="787" actId="22"/>
          <ac:spMkLst>
            <pc:docMk/>
            <pc:sldMk cId="758102515" sldId="266"/>
            <ac:spMk id="45" creationId="{E753C541-0CF8-443B-A0DF-C6A1633971D4}"/>
          </ac:spMkLst>
        </pc:spChg>
        <pc:spChg chg="add">
          <ac:chgData name="이 유진" userId="c5ade57f1da55e7a" providerId="LiveId" clId="{184316D5-F4A4-4AD5-8B93-C8F1175C56FB}" dt="2020-07-15T23:53:13.674" v="787" actId="22"/>
          <ac:spMkLst>
            <pc:docMk/>
            <pc:sldMk cId="758102515" sldId="266"/>
            <ac:spMk id="47" creationId="{7EA97544-F093-47B1-A482-D13D5A9B10EF}"/>
          </ac:spMkLst>
        </pc:spChg>
        <pc:spChg chg="add">
          <ac:chgData name="이 유진" userId="c5ade57f1da55e7a" providerId="LiveId" clId="{184316D5-F4A4-4AD5-8B93-C8F1175C56FB}" dt="2020-07-15T23:53:13.674" v="787" actId="22"/>
          <ac:spMkLst>
            <pc:docMk/>
            <pc:sldMk cId="758102515" sldId="266"/>
            <ac:spMk id="49" creationId="{14A23356-87DE-440F-BFD2-BF4CD7A0888E}"/>
          </ac:spMkLst>
        </pc:spChg>
        <pc:spChg chg="add">
          <ac:chgData name="이 유진" userId="c5ade57f1da55e7a" providerId="LiveId" clId="{184316D5-F4A4-4AD5-8B93-C8F1175C56FB}" dt="2020-07-15T23:53:13.674" v="787" actId="22"/>
          <ac:spMkLst>
            <pc:docMk/>
            <pc:sldMk cId="758102515" sldId="266"/>
            <ac:spMk id="51" creationId="{714A543C-41BE-4660-84C6-57874348C684}"/>
          </ac:spMkLst>
        </pc:spChg>
        <pc:spChg chg="add">
          <ac:chgData name="이 유진" userId="c5ade57f1da55e7a" providerId="LiveId" clId="{184316D5-F4A4-4AD5-8B93-C8F1175C56FB}" dt="2020-07-15T23:53:13.674" v="787" actId="22"/>
          <ac:spMkLst>
            <pc:docMk/>
            <pc:sldMk cId="758102515" sldId="266"/>
            <ac:spMk id="53" creationId="{06BE2BCC-7A1F-4736-A2A6-F5D93C01AAE2}"/>
          </ac:spMkLst>
        </pc:spChg>
        <pc:spChg chg="add mod">
          <ac:chgData name="이 유진" userId="c5ade57f1da55e7a" providerId="LiveId" clId="{184316D5-F4A4-4AD5-8B93-C8F1175C56FB}" dt="2020-07-15T23:54:14.780" v="820" actId="1076"/>
          <ac:spMkLst>
            <pc:docMk/>
            <pc:sldMk cId="758102515" sldId="266"/>
            <ac:spMk id="55" creationId="{A8C15DE8-0CA5-4FCB-8716-1BFB840DC144}"/>
          </ac:spMkLst>
        </pc:spChg>
        <pc:spChg chg="add mod">
          <ac:chgData name="이 유진" userId="c5ade57f1da55e7a" providerId="LiveId" clId="{184316D5-F4A4-4AD5-8B93-C8F1175C56FB}" dt="2020-07-16T00:01:04.567" v="1036"/>
          <ac:spMkLst>
            <pc:docMk/>
            <pc:sldMk cId="758102515" sldId="266"/>
            <ac:spMk id="58" creationId="{F4D1C9FD-2610-4E45-9A35-18DE2593F385}"/>
          </ac:spMkLst>
        </pc:spChg>
        <pc:spChg chg="add mod">
          <ac:chgData name="이 유진" userId="c5ade57f1da55e7a" providerId="LiveId" clId="{184316D5-F4A4-4AD5-8B93-C8F1175C56FB}" dt="2020-07-16T00:01:04.567" v="1036"/>
          <ac:spMkLst>
            <pc:docMk/>
            <pc:sldMk cId="758102515" sldId="266"/>
            <ac:spMk id="59" creationId="{FF23885C-E9A9-4BFD-A793-E105DC91C2A0}"/>
          </ac:spMkLst>
        </pc:spChg>
        <pc:spChg chg="add mod">
          <ac:chgData name="이 유진" userId="c5ade57f1da55e7a" providerId="LiveId" clId="{184316D5-F4A4-4AD5-8B93-C8F1175C56FB}" dt="2020-07-16T00:01:53.406" v="1093" actId="1035"/>
          <ac:spMkLst>
            <pc:docMk/>
            <pc:sldMk cId="758102515" sldId="266"/>
            <ac:spMk id="62" creationId="{6D40EC1D-B410-4784-BE13-32F1065BDC75}"/>
          </ac:spMkLst>
        </pc:spChg>
        <pc:spChg chg="add mod">
          <ac:chgData name="이 유진" userId="c5ade57f1da55e7a" providerId="LiveId" clId="{184316D5-F4A4-4AD5-8B93-C8F1175C56FB}" dt="2020-07-15T23:57:16.399" v="924" actId="164"/>
          <ac:spMkLst>
            <pc:docMk/>
            <pc:sldMk cId="758102515" sldId="266"/>
            <ac:spMk id="65" creationId="{34828E66-01F4-46BC-8C89-E6D63728A0FE}"/>
          </ac:spMkLst>
        </pc:spChg>
        <pc:spChg chg="add mod">
          <ac:chgData name="이 유진" userId="c5ade57f1da55e7a" providerId="LiveId" clId="{184316D5-F4A4-4AD5-8B93-C8F1175C56FB}" dt="2020-07-15T23:58:13.066" v="968" actId="164"/>
          <ac:spMkLst>
            <pc:docMk/>
            <pc:sldMk cId="758102515" sldId="266"/>
            <ac:spMk id="68" creationId="{841E1EB8-C3AD-4D4D-BB7B-9274996A65BA}"/>
          </ac:spMkLst>
        </pc:spChg>
        <pc:spChg chg="add mod">
          <ac:chgData name="이 유진" userId="c5ade57f1da55e7a" providerId="LiveId" clId="{184316D5-F4A4-4AD5-8B93-C8F1175C56FB}" dt="2020-07-15T23:59:05.079" v="1002" actId="164"/>
          <ac:spMkLst>
            <pc:docMk/>
            <pc:sldMk cId="758102515" sldId="266"/>
            <ac:spMk id="71" creationId="{1A1DC6DA-AD8E-4A8A-9F7E-BBB999EDFEE6}"/>
          </ac:spMkLst>
        </pc:spChg>
        <pc:grpChg chg="add mod ord">
          <ac:chgData name="이 유진" userId="c5ade57f1da55e7a" providerId="LiveId" clId="{184316D5-F4A4-4AD5-8B93-C8F1175C56FB}" dt="2020-07-15T23:52:06.751" v="749" actId="164"/>
          <ac:grpSpMkLst>
            <pc:docMk/>
            <pc:sldMk cId="758102515" sldId="266"/>
            <ac:grpSpMk id="31" creationId="{813981C1-14CD-4307-9294-CDF61089A0B6}"/>
          </ac:grpSpMkLst>
        </pc:grpChg>
        <pc:grpChg chg="add mod">
          <ac:chgData name="이 유진" userId="c5ade57f1da55e7a" providerId="LiveId" clId="{184316D5-F4A4-4AD5-8B93-C8F1175C56FB}" dt="2020-07-15T23:51:28.089" v="723" actId="1036"/>
          <ac:grpSpMkLst>
            <pc:docMk/>
            <pc:sldMk cId="758102515" sldId="266"/>
            <ac:grpSpMk id="32" creationId="{EE110A8C-6224-48E4-B280-28FCACF72C3B}"/>
          </ac:grpSpMkLst>
        </pc:grpChg>
        <pc:grpChg chg="add mod">
          <ac:chgData name="이 유진" userId="c5ade57f1da55e7a" providerId="LiveId" clId="{184316D5-F4A4-4AD5-8B93-C8F1175C56FB}" dt="2020-07-15T23:52:06.751" v="749" actId="164"/>
          <ac:grpSpMkLst>
            <pc:docMk/>
            <pc:sldMk cId="758102515" sldId="266"/>
            <ac:grpSpMk id="33" creationId="{27565548-7F5C-4085-9DFD-92637D4D694C}"/>
          </ac:grpSpMkLst>
        </pc:grpChg>
        <pc:grpChg chg="add mod">
          <ac:chgData name="이 유진" userId="c5ade57f1da55e7a" providerId="LiveId" clId="{184316D5-F4A4-4AD5-8B93-C8F1175C56FB}" dt="2020-07-15T23:54:06.731" v="819" actId="164"/>
          <ac:grpSpMkLst>
            <pc:docMk/>
            <pc:sldMk cId="758102515" sldId="266"/>
            <ac:grpSpMk id="56" creationId="{99D6484C-F5A6-4D2D-B144-C3E1689CBC81}"/>
          </ac:grpSpMkLst>
        </pc:grpChg>
        <pc:grpChg chg="add mod">
          <ac:chgData name="이 유진" userId="c5ade57f1da55e7a" providerId="LiveId" clId="{184316D5-F4A4-4AD5-8B93-C8F1175C56FB}" dt="2020-07-16T00:01:04.567" v="1036"/>
          <ac:grpSpMkLst>
            <pc:docMk/>
            <pc:sldMk cId="758102515" sldId="266"/>
            <ac:grpSpMk id="60" creationId="{3511D023-2406-4F7F-89D2-EF3EF0045873}"/>
          </ac:grpSpMkLst>
        </pc:grpChg>
        <pc:grpChg chg="add mod">
          <ac:chgData name="이 유진" userId="c5ade57f1da55e7a" providerId="LiveId" clId="{184316D5-F4A4-4AD5-8B93-C8F1175C56FB}" dt="2020-07-16T00:01:04.567" v="1036"/>
          <ac:grpSpMkLst>
            <pc:docMk/>
            <pc:sldMk cId="758102515" sldId="266"/>
            <ac:grpSpMk id="63" creationId="{34E2769E-A872-4A84-8D79-E6FB2E80937F}"/>
          </ac:grpSpMkLst>
        </pc:grpChg>
        <pc:grpChg chg="add mod">
          <ac:chgData name="이 유진" userId="c5ade57f1da55e7a" providerId="LiveId" clId="{184316D5-F4A4-4AD5-8B93-C8F1175C56FB}" dt="2020-07-15T23:57:16.399" v="924" actId="164"/>
          <ac:grpSpMkLst>
            <pc:docMk/>
            <pc:sldMk cId="758102515" sldId="266"/>
            <ac:grpSpMk id="66" creationId="{CFD6960F-6548-4DF9-9E70-D9029D199647}"/>
          </ac:grpSpMkLst>
        </pc:grpChg>
        <pc:grpChg chg="add mod">
          <ac:chgData name="이 유진" userId="c5ade57f1da55e7a" providerId="LiveId" clId="{184316D5-F4A4-4AD5-8B93-C8F1175C56FB}" dt="2020-07-15T23:58:13.066" v="968" actId="164"/>
          <ac:grpSpMkLst>
            <pc:docMk/>
            <pc:sldMk cId="758102515" sldId="266"/>
            <ac:grpSpMk id="69" creationId="{7374FB52-4DBA-4C65-AE25-F63E482E47C2}"/>
          </ac:grpSpMkLst>
        </pc:grpChg>
        <pc:grpChg chg="add mod">
          <ac:chgData name="이 유진" userId="c5ade57f1da55e7a" providerId="LiveId" clId="{184316D5-F4A4-4AD5-8B93-C8F1175C56FB}" dt="2020-07-15T23:59:05.079" v="1002" actId="164"/>
          <ac:grpSpMkLst>
            <pc:docMk/>
            <pc:sldMk cId="758102515" sldId="266"/>
            <ac:grpSpMk id="72" creationId="{D88D8CAF-5232-450B-A11A-26F111D8B6A6}"/>
          </ac:grpSpMkLst>
        </pc:grpChg>
        <pc:picChg chg="add mod">
          <ac:chgData name="이 유진" userId="c5ade57f1da55e7a" providerId="LiveId" clId="{184316D5-F4A4-4AD5-8B93-C8F1175C56FB}" dt="2020-07-15T23:37:16.943" v="412" actId="1076"/>
          <ac:picMkLst>
            <pc:docMk/>
            <pc:sldMk cId="758102515" sldId="266"/>
            <ac:picMk id="14" creationId="{3F83C51F-5949-4564-9D06-F20DA8512314}"/>
          </ac:picMkLst>
        </pc:picChg>
        <pc:picChg chg="add del mod">
          <ac:chgData name="이 유진" userId="c5ade57f1da55e7a" providerId="LiveId" clId="{184316D5-F4A4-4AD5-8B93-C8F1175C56FB}" dt="2020-07-15T23:45:48.837" v="544" actId="478"/>
          <ac:picMkLst>
            <pc:docMk/>
            <pc:sldMk cId="758102515" sldId="266"/>
            <ac:picMk id="21" creationId="{09845E3D-E74D-4FD3-9AAB-9382491D536E}"/>
          </ac:picMkLst>
        </pc:picChg>
        <pc:picChg chg="add del mod ord modCrop">
          <ac:chgData name="이 유진" userId="c5ade57f1da55e7a" providerId="LiveId" clId="{184316D5-F4A4-4AD5-8B93-C8F1175C56FB}" dt="2020-07-16T05:32:34.593" v="1640" actId="478"/>
          <ac:picMkLst>
            <pc:docMk/>
            <pc:sldMk cId="758102515" sldId="266"/>
            <ac:picMk id="74" creationId="{4E53ACFF-CA78-43E8-BB89-D800B2577069}"/>
          </ac:picMkLst>
        </pc:picChg>
        <pc:picChg chg="add del mod ord modCrop">
          <ac:chgData name="이 유진" userId="c5ade57f1da55e7a" providerId="LiveId" clId="{184316D5-F4A4-4AD5-8B93-C8F1175C56FB}" dt="2020-07-16T05:32:34.593" v="1640" actId="478"/>
          <ac:picMkLst>
            <pc:docMk/>
            <pc:sldMk cId="758102515" sldId="266"/>
            <ac:picMk id="76" creationId="{4D8242BB-26D0-4E3A-BDA0-24D98A9FCCB8}"/>
          </ac:picMkLst>
        </pc:picChg>
        <pc:picChg chg="add del mod ord modCrop">
          <ac:chgData name="이 유진" userId="c5ade57f1da55e7a" providerId="LiveId" clId="{184316D5-F4A4-4AD5-8B93-C8F1175C56FB}" dt="2020-07-16T05:32:34.593" v="1640" actId="478"/>
          <ac:picMkLst>
            <pc:docMk/>
            <pc:sldMk cId="758102515" sldId="266"/>
            <ac:picMk id="78" creationId="{114CCA70-D8BE-454B-A63D-18B81622BEC5}"/>
          </ac:picMkLst>
        </pc:picChg>
        <pc:picChg chg="add del mod ord modCrop">
          <ac:chgData name="이 유진" userId="c5ade57f1da55e7a" providerId="LiveId" clId="{184316D5-F4A4-4AD5-8B93-C8F1175C56FB}" dt="2020-07-16T05:32:34.593" v="1640" actId="478"/>
          <ac:picMkLst>
            <pc:docMk/>
            <pc:sldMk cId="758102515" sldId="266"/>
            <ac:picMk id="80" creationId="{61E508F4-7AA2-4610-BEBF-71B0DC33CAF1}"/>
          </ac:picMkLst>
        </pc:picChg>
        <pc:picChg chg="add del mod ord modCrop">
          <ac:chgData name="이 유진" userId="c5ade57f1da55e7a" providerId="LiveId" clId="{184316D5-F4A4-4AD5-8B93-C8F1175C56FB}" dt="2020-07-16T05:32:34.593" v="1640" actId="478"/>
          <ac:picMkLst>
            <pc:docMk/>
            <pc:sldMk cId="758102515" sldId="266"/>
            <ac:picMk id="82" creationId="{E095E740-1EFF-4E90-A057-B3FB23827C97}"/>
          </ac:picMkLst>
        </pc:picChg>
        <pc:cxnChg chg="add mod">
          <ac:chgData name="이 유진" userId="c5ade57f1da55e7a" providerId="LiveId" clId="{184316D5-F4A4-4AD5-8B93-C8F1175C56FB}" dt="2020-07-15T23:36:48.811" v="406"/>
          <ac:cxnSpMkLst>
            <pc:docMk/>
            <pc:sldMk cId="758102515" sldId="266"/>
            <ac:cxnSpMk id="6" creationId="{564593E7-B85D-443A-BC33-9BA424A7BC27}"/>
          </ac:cxnSpMkLst>
        </pc:cxnChg>
        <pc:cxnChg chg="add del mod">
          <ac:chgData name="이 유진" userId="c5ade57f1da55e7a" providerId="LiveId" clId="{184316D5-F4A4-4AD5-8B93-C8F1175C56FB}" dt="2020-07-15T23:45:48.837" v="544" actId="478"/>
          <ac:cxnSpMkLst>
            <pc:docMk/>
            <pc:sldMk cId="758102515" sldId="266"/>
            <ac:cxnSpMk id="23" creationId="{02581C81-FBC4-4DF1-833F-8FFAF467F0AC}"/>
          </ac:cxnSpMkLst>
        </pc:cxnChg>
        <pc:cxnChg chg="add del mod">
          <ac:chgData name="이 유진" userId="c5ade57f1da55e7a" providerId="LiveId" clId="{184316D5-F4A4-4AD5-8B93-C8F1175C56FB}" dt="2020-07-15T23:45:48.837" v="544" actId="478"/>
          <ac:cxnSpMkLst>
            <pc:docMk/>
            <pc:sldMk cId="758102515" sldId="266"/>
            <ac:cxnSpMk id="24" creationId="{08CDBDA1-86E2-467C-A103-4E0EA1E0512A}"/>
          </ac:cxnSpMkLst>
        </pc:cxnChg>
        <pc:cxnChg chg="add del mod">
          <ac:chgData name="이 유진" userId="c5ade57f1da55e7a" providerId="LiveId" clId="{184316D5-F4A4-4AD5-8B93-C8F1175C56FB}" dt="2020-07-15T23:45:48.837" v="544" actId="478"/>
          <ac:cxnSpMkLst>
            <pc:docMk/>
            <pc:sldMk cId="758102515" sldId="266"/>
            <ac:cxnSpMk id="26" creationId="{3508FC83-3E0A-496C-A95E-419BD7937126}"/>
          </ac:cxnSpMkLst>
        </pc:cxnChg>
        <pc:cxnChg chg="add del mod">
          <ac:chgData name="이 유진" userId="c5ade57f1da55e7a" providerId="LiveId" clId="{184316D5-F4A4-4AD5-8B93-C8F1175C56FB}" dt="2020-07-15T23:45:48.837" v="544" actId="478"/>
          <ac:cxnSpMkLst>
            <pc:docMk/>
            <pc:sldMk cId="758102515" sldId="266"/>
            <ac:cxnSpMk id="27" creationId="{0757B493-EDCB-4A73-82BB-877D1551BC92}"/>
          </ac:cxnSpMkLst>
        </pc:cxnChg>
      </pc:sldChg>
      <pc:sldChg chg="addSp delSp modSp add mod ord delAnim modAnim">
        <pc:chgData name="이 유진" userId="c5ade57f1da55e7a" providerId="LiveId" clId="{184316D5-F4A4-4AD5-8B93-C8F1175C56FB}" dt="2020-07-16T05:32:05.554" v="1639"/>
        <pc:sldMkLst>
          <pc:docMk/>
          <pc:sldMk cId="3758321980" sldId="267"/>
        </pc:sldMkLst>
        <pc:spChg chg="mod">
          <ac:chgData name="이 유진" userId="c5ade57f1da55e7a" providerId="LiveId" clId="{184316D5-F4A4-4AD5-8B93-C8F1175C56FB}" dt="2020-07-16T05:32:01.454" v="1638" actId="14100"/>
          <ac:spMkLst>
            <pc:docMk/>
            <pc:sldMk cId="3758321980" sldId="267"/>
            <ac:spMk id="35" creationId="{1845F8B8-0358-434E-B7C2-83682A1C1530}"/>
          </ac:spMkLst>
        </pc:spChg>
        <pc:spChg chg="del">
          <ac:chgData name="이 유진" userId="c5ade57f1da55e7a" providerId="LiveId" clId="{184316D5-F4A4-4AD5-8B93-C8F1175C56FB}" dt="2020-07-16T05:31:56.066" v="1637" actId="478"/>
          <ac:spMkLst>
            <pc:docMk/>
            <pc:sldMk cId="3758321980" sldId="267"/>
            <ac:spMk id="41" creationId="{6E7C447C-A13F-4BBA-A83A-338C4DC0FC0C}"/>
          </ac:spMkLst>
        </pc:spChg>
        <pc:picChg chg="add del">
          <ac:chgData name="이 유진" userId="c5ade57f1da55e7a" providerId="LiveId" clId="{184316D5-F4A4-4AD5-8B93-C8F1175C56FB}" dt="2020-07-16T05:31:17.067" v="1630" actId="478"/>
          <ac:picMkLst>
            <pc:docMk/>
            <pc:sldMk cId="3758321980" sldId="267"/>
            <ac:picMk id="2" creationId="{E29DD2F6-58EC-4E26-B56F-13426D81B106}"/>
          </ac:picMkLst>
        </pc:picChg>
        <pc:picChg chg="mod">
          <ac:chgData name="이 유진" userId="c5ade57f1da55e7a" providerId="LiveId" clId="{184316D5-F4A4-4AD5-8B93-C8F1175C56FB}" dt="2020-07-16T05:31:35.854" v="1635" actId="1076"/>
          <ac:picMkLst>
            <pc:docMk/>
            <pc:sldMk cId="3758321980" sldId="267"/>
            <ac:picMk id="3" creationId="{29966243-A705-4A1A-B581-4E98982988A3}"/>
          </ac:picMkLst>
        </pc:picChg>
        <pc:picChg chg="add mod">
          <ac:chgData name="이 유진" userId="c5ade57f1da55e7a" providerId="LiveId" clId="{184316D5-F4A4-4AD5-8B93-C8F1175C56FB}" dt="2020-07-16T05:31:39.568" v="1636" actId="1076"/>
          <ac:picMkLst>
            <pc:docMk/>
            <pc:sldMk cId="3758321980" sldId="267"/>
            <ac:picMk id="7" creationId="{9A7B87D5-BE1B-4121-9D95-E38489C42FB5}"/>
          </ac:picMkLst>
        </pc:picChg>
        <pc:picChg chg="mod">
          <ac:chgData name="이 유진" userId="c5ade57f1da55e7a" providerId="LiveId" clId="{184316D5-F4A4-4AD5-8B93-C8F1175C56FB}" dt="2020-07-16T05:31:33.273" v="1634" actId="1076"/>
          <ac:picMkLst>
            <pc:docMk/>
            <pc:sldMk cId="3758321980" sldId="267"/>
            <ac:picMk id="16" creationId="{91FCB072-9C04-4A01-A747-BFED7D9065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0DFEF-9103-4F71-92DD-182B1548A7F1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E5316-5932-4CD6-ABAC-D3C55C6A0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0386EBD-7B71-4EBB-8C15-7FA01388994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3D82A3-4D18-45F1-B01C-EC44970B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EA8F8-0A0D-43DA-9DAC-9729A8040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ADE6F-645A-43F5-8992-ECD38772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D897-64A2-4B4C-9807-A63159B50463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BE77F-0140-48F2-B1A5-93E25468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CB96-C7CB-4A3C-BD15-3D0DE247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15CB-CA88-4616-95CD-2CFD35F8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7F512-6EEB-4153-B427-059AB96E6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93718-F758-457F-A15E-635EE5BB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59F5-09AE-4D53-A612-354B4E6F9734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B8F92-B247-45BD-B021-0D57413D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DF642-B84E-4865-8839-50FFDE8A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32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908152-DFB9-4E4D-8D07-887678F74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4F5D9C-1E04-47A8-B463-CC50418F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61607-A3F2-4C6D-8D4E-E5B50F69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6BF-185D-4F38-BDAF-4D9DF975D2C4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45627-A79C-405D-B85D-579B1C7E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BD14C-7068-424F-BA69-2F3B7B5D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7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F0CDA-B547-4A44-BC40-5E26D8CA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87B69-B367-41F0-AFDB-25F918D1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3413-BF3B-4F17-89AE-E5F91998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72A-0886-4147-ADBC-58910F2AA4E1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67E10-865D-446A-96AC-8FB7C4D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DB543-D968-422C-A3B8-34EA17A2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15FB25-6B18-477F-B405-0CEC837FFF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019DA-B3F7-4BBF-9ABA-A0FDFF8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BE9EA-56CF-4B4B-93AA-E9D3C4EF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67351-59A7-45F5-8CBA-3025313E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3C7B-A5E0-43E2-9F21-2354466563A9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F57B4-80AE-4B24-B959-CD55FA4C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52AF9-F0EC-4817-85EA-D7ABD827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43F1B-9F22-46CA-8DE8-01336EE9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DDB0F-17E1-49C5-A40B-A246E9E3F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5250B9-DF69-4145-8054-E49F9A4D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4E87F7-4EEB-43C6-AF10-AAC11F66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FBAA-D23D-43EC-BD19-05608B300D55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5512D-885D-489D-ACFA-48C5F3CC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6D116-499F-4899-9434-81B2CA96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1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08CB2-1C70-4A9B-9C69-C4CCB836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39EA0-B899-4166-9D21-F57B9254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D0163-0634-4B91-8D80-6DD7AA9F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98297-138A-4917-A1C6-371E994C6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4D5C6-081E-43CF-B0B0-EBFB1C50B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CF7BEF-2E0C-4621-A200-57F20CCB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FB95-CE1C-4B5C-819F-F79C1CD73BE7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4E6767-DE48-4F09-A400-AA271CE8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C79681-F1C4-412D-A5E5-354AFB58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2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7F5B-E40E-4A24-A075-071D891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52A711-8C37-4E7A-B610-F6B2120A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CF3E-010F-4FFD-97EC-FBF8A7A03AF7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FE381-63DC-4035-9095-1CAC9AF7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38584-D875-4F9D-9D65-7D58F616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15FCC9-856F-4F54-93AB-0E63E947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DBEA-9F42-489E-9C59-29EF1FC32936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5B2E3-C307-4B64-8C86-7CCF9ADE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6D348-9A3B-4B86-90C8-C4B27206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FE7EB-FDB3-4705-83EA-F05F32D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FB7B6-FD98-42EA-8072-747126A7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BE37C6-0302-436E-9DED-5C1B9C93C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7EB77-B2BA-457E-9893-F11F1E84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CB35-623B-4A51-B370-97A6A73B0327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6890B-1D8E-45BF-A66F-235A4FDE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7FDD7-302B-46CB-A3E9-45399442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9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BD656-51E8-45D3-8FDC-08896378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55E5F-245D-4840-974E-D363DB208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6B9E6-D9A6-4397-BBB1-238D2126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33C06-B947-46FD-B4FF-037FECC9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A877-C2BE-41B3-A990-1C2D63F89A87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6AB3C-B0B1-4281-8C5B-35709D56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A70DD-4E5A-4708-8A1A-3607407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559BC7-A2D3-4FC4-9684-F475C465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B4EF9-ECCD-4005-BA8A-5A16E28E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00B9A-B937-4633-AACA-A9EDCA5E7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E05C-9ED8-45B3-85C6-01D0BE0AD535}" type="datetime1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0C9A0-7158-4B08-A816-D12E5F0A6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9218A-1BEA-4C68-916F-75009233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E577-7AB7-4AB0-98F4-3F7ECC787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5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C5F8D7A-2E40-4F5E-AB78-0218853FEBF0}"/>
              </a:ext>
            </a:extLst>
          </p:cNvPr>
          <p:cNvSpPr txBox="1"/>
          <p:nvPr/>
        </p:nvSpPr>
        <p:spPr>
          <a:xfrm>
            <a:off x="5575278" y="3946394"/>
            <a:ext cx="43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EAFE72-F335-4FE7-8790-AD1583A360C0}"/>
              </a:ext>
            </a:extLst>
          </p:cNvPr>
          <p:cNvSpPr txBox="1"/>
          <p:nvPr/>
        </p:nvSpPr>
        <p:spPr>
          <a:xfrm>
            <a:off x="5680053" y="46475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F5E3CE-F5B9-4DE1-8448-99CDE8CC3265}"/>
              </a:ext>
            </a:extLst>
          </p:cNvPr>
          <p:cNvSpPr txBox="1"/>
          <p:nvPr/>
        </p:nvSpPr>
        <p:spPr>
          <a:xfrm>
            <a:off x="7772651" y="394639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E89908-B08B-4A47-8425-635CE8925ECD}"/>
              </a:ext>
            </a:extLst>
          </p:cNvPr>
          <p:cNvSpPr txBox="1"/>
          <p:nvPr/>
        </p:nvSpPr>
        <p:spPr>
          <a:xfrm>
            <a:off x="7872316" y="4697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91CC18-15C0-4194-A154-B182D128EB51}"/>
              </a:ext>
            </a:extLst>
          </p:cNvPr>
          <p:cNvSpPr txBox="1"/>
          <p:nvPr/>
        </p:nvSpPr>
        <p:spPr>
          <a:xfrm>
            <a:off x="10070265" y="252147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 &amp; 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74A5DD-C457-4471-A5F1-6E54BD86C10C}"/>
              </a:ext>
            </a:extLst>
          </p:cNvPr>
          <p:cNvSpPr/>
          <p:nvPr/>
        </p:nvSpPr>
        <p:spPr>
          <a:xfrm>
            <a:off x="204186" y="159798"/>
            <a:ext cx="11798424" cy="6507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DB0A1-7D24-4D75-8111-E83F479B8B30}"/>
              </a:ext>
            </a:extLst>
          </p:cNvPr>
          <p:cNvSpPr txBox="1"/>
          <p:nvPr/>
        </p:nvSpPr>
        <p:spPr>
          <a:xfrm>
            <a:off x="643346" y="2220842"/>
            <a:ext cx="2930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코리아</a:t>
            </a:r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ko-KR" altLang="en-US" sz="4000" dirty="0">
                <a:solidFill>
                  <a:schemeClr val="bg1"/>
                </a:solidFill>
              </a:rPr>
              <a:t>자가 지킴이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5D02763-966D-4366-8263-AA3E096CFA08}"/>
              </a:ext>
            </a:extLst>
          </p:cNvPr>
          <p:cNvCxnSpPr/>
          <p:nvPr/>
        </p:nvCxnSpPr>
        <p:spPr>
          <a:xfrm>
            <a:off x="666750" y="3571875"/>
            <a:ext cx="37052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0EE627-0052-4EFE-BF9F-260018339D61}"/>
              </a:ext>
            </a:extLst>
          </p:cNvPr>
          <p:cNvSpPr txBox="1"/>
          <p:nvPr/>
        </p:nvSpPr>
        <p:spPr>
          <a:xfrm>
            <a:off x="3494812" y="37052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이유진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95D057-ED45-4A59-AA41-859F1444F8A7}"/>
              </a:ext>
            </a:extLst>
          </p:cNvPr>
          <p:cNvSpPr txBox="1"/>
          <p:nvPr/>
        </p:nvSpPr>
        <p:spPr>
          <a:xfrm>
            <a:off x="3494812" y="4074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심우석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39FC01-226A-4B5D-AA85-C31790006387}"/>
              </a:ext>
            </a:extLst>
          </p:cNvPr>
          <p:cNvSpPr txBox="1"/>
          <p:nvPr/>
        </p:nvSpPr>
        <p:spPr>
          <a:xfrm>
            <a:off x="7776750" y="179551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7EBEC5-823D-412D-A1F0-CE01925D2FEF}"/>
              </a:ext>
            </a:extLst>
          </p:cNvPr>
          <p:cNvSpPr txBox="1"/>
          <p:nvPr/>
        </p:nvSpPr>
        <p:spPr>
          <a:xfrm>
            <a:off x="9970600" y="1795196"/>
            <a:ext cx="43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CCB993-C6E9-4295-9F01-8125DA93DF0B}"/>
              </a:ext>
            </a:extLst>
          </p:cNvPr>
          <p:cNvSpPr txBox="1"/>
          <p:nvPr/>
        </p:nvSpPr>
        <p:spPr>
          <a:xfrm>
            <a:off x="7881525" y="252179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CFCEC9-7F1E-4ED2-A232-66E3F8F6E926}"/>
              </a:ext>
            </a:extLst>
          </p:cNvPr>
          <p:cNvSpPr txBox="1"/>
          <p:nvPr/>
        </p:nvSpPr>
        <p:spPr>
          <a:xfrm>
            <a:off x="9970600" y="3946394"/>
            <a:ext cx="438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D747F2-2534-42A2-8C2A-5D2CFD4DFB6B}"/>
              </a:ext>
            </a:extLst>
          </p:cNvPr>
          <p:cNvSpPr txBox="1"/>
          <p:nvPr/>
        </p:nvSpPr>
        <p:spPr>
          <a:xfrm>
            <a:off x="10070265" y="467267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 &amp; 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2D542-09B1-4FA2-979A-EFDEC27A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/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D26A7-7D8B-4434-AD54-E247657ABF31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E21DEB-A64B-496E-9A9A-63CD9B829B95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4DB4E923-1A2F-44A7-9627-9338273CB6A9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3F870A-C7E6-4E86-807A-8BDEB0FD21AA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A29C94-AA78-4A41-9754-3D120EAD4E45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5502F1-1334-4B9E-9873-B9B5E57BA482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427A21F-2E23-4961-BC6D-F24183DDB8CC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3A202-5187-4BD8-A74F-3017842561FC}"/>
              </a:ext>
            </a:extLst>
          </p:cNvPr>
          <p:cNvSpPr txBox="1"/>
          <p:nvPr/>
        </p:nvSpPr>
        <p:spPr>
          <a:xfrm>
            <a:off x="2736733" y="5108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21434-4564-4E4E-B576-B4AF651528F8}"/>
              </a:ext>
            </a:extLst>
          </p:cNvPr>
          <p:cNvSpPr txBox="1"/>
          <p:nvPr/>
        </p:nvSpPr>
        <p:spPr>
          <a:xfrm>
            <a:off x="5080336" y="282883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44939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C0C91-D0AE-4057-94E4-AA5A4EFC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/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83BE0-02FE-47DA-8097-B4709DFBE679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836FBB-5D1E-40A4-B770-8740D74C3AF2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AE2BF2E8-5C20-4C9E-881D-42A0F2F609BC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FA9A8B-99CE-4796-9504-DDE21E50F3E2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04A559B-3D7E-41C6-AD4D-36C31F14C3D6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55DE61-9F02-453A-9CCC-D403ACC67ED7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FD78D2-AE15-4022-8476-5411B5339A16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0E5BB-423A-49B4-87D2-493FFF93AFEB}"/>
              </a:ext>
            </a:extLst>
          </p:cNvPr>
          <p:cNvSpPr txBox="1"/>
          <p:nvPr/>
        </p:nvSpPr>
        <p:spPr>
          <a:xfrm>
            <a:off x="2572141" y="510838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Q &amp; 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63341-037F-4B67-8603-D5AE3654833C}"/>
              </a:ext>
            </a:extLst>
          </p:cNvPr>
          <p:cNvSpPr txBox="1"/>
          <p:nvPr/>
        </p:nvSpPr>
        <p:spPr>
          <a:xfrm>
            <a:off x="4466770" y="2767280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Q &amp; A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F099B13D-3D5A-48D7-9203-CCA90AB7C136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3063A-D69D-4DA7-8E8D-F9BE7CFD72DA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8146F1-2FF8-447F-8F95-6E7992FDBB71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683083-5D1B-4129-8A6E-0ADE1EE3C813}"/>
              </a:ext>
            </a:extLst>
          </p:cNvPr>
          <p:cNvSpPr txBox="1"/>
          <p:nvPr/>
        </p:nvSpPr>
        <p:spPr>
          <a:xfrm>
            <a:off x="2082386" y="51083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프로젝트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D055EF1-B473-4F8A-9FB1-B63CF490233F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6277074-F46C-4FB9-8EF7-3CC9985DFD0F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41B7F9-69BB-43E4-92D1-80A26B1A6043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3C107B-39B1-4E47-A5C2-AE30F620C81A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14291-9CC9-44AC-9CCD-71A006B22FA3}"/>
              </a:ext>
            </a:extLst>
          </p:cNvPr>
          <p:cNvSpPr txBox="1"/>
          <p:nvPr/>
        </p:nvSpPr>
        <p:spPr>
          <a:xfrm flipH="1">
            <a:off x="1611870" y="2305615"/>
            <a:ext cx="102647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대다수가 사용할 수 있는 어플을 만들고자 목표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 err="1">
                <a:solidFill>
                  <a:schemeClr val="bg1"/>
                </a:solidFill>
              </a:rPr>
              <a:t>api</a:t>
            </a:r>
            <a:r>
              <a:rPr lang="ko-KR" altLang="en-US" sz="2800" dirty="0" err="1">
                <a:solidFill>
                  <a:schemeClr val="bg1"/>
                </a:solidFill>
              </a:rPr>
              <a:t>를</a:t>
            </a:r>
            <a:r>
              <a:rPr lang="ko-KR" altLang="en-US" sz="2800" dirty="0">
                <a:solidFill>
                  <a:schemeClr val="bg1"/>
                </a:solidFill>
              </a:rPr>
              <a:t> 활용한 코로나</a:t>
            </a:r>
            <a:r>
              <a:rPr lang="en-US" altLang="ko-KR" sz="2800" dirty="0">
                <a:solidFill>
                  <a:schemeClr val="bg1"/>
                </a:solidFill>
              </a:rPr>
              <a:t>19 </a:t>
            </a:r>
            <a:r>
              <a:rPr lang="ko-KR" altLang="en-US" sz="2800" dirty="0">
                <a:solidFill>
                  <a:schemeClr val="bg1"/>
                </a:solidFill>
              </a:rPr>
              <a:t>관련 정보들의 실시간 현황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코로나 관련 </a:t>
            </a:r>
            <a:r>
              <a:rPr lang="en-US" altLang="ko-KR" sz="2800" dirty="0">
                <a:solidFill>
                  <a:schemeClr val="bg1"/>
                </a:solidFill>
              </a:rPr>
              <a:t>app</a:t>
            </a:r>
            <a:r>
              <a:rPr lang="ko-KR" altLang="en-US" sz="2800" dirty="0">
                <a:solidFill>
                  <a:schemeClr val="bg1"/>
                </a:solidFill>
              </a:rPr>
              <a:t>들과 최대한 비슷하게 </a:t>
            </a:r>
            <a:r>
              <a:rPr lang="ko-KR" altLang="en-US" sz="2800" dirty="0" err="1">
                <a:solidFill>
                  <a:schemeClr val="bg1"/>
                </a:solidFill>
              </a:rPr>
              <a:t>만드려</a:t>
            </a:r>
            <a:r>
              <a:rPr lang="ko-KR" altLang="en-US" sz="2800" dirty="0">
                <a:solidFill>
                  <a:schemeClr val="bg1"/>
                </a:solidFill>
              </a:rPr>
              <a:t> 노력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FB3614-EFF6-4202-ABE8-722D331F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/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D31EF-C0FB-4234-AE10-94837226981B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FD8C6-09D9-49CB-B749-777548667DA0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018D71-3450-4CB4-A255-94C450D6442E}"/>
              </a:ext>
            </a:extLst>
          </p:cNvPr>
          <p:cNvSpPr txBox="1"/>
          <p:nvPr/>
        </p:nvSpPr>
        <p:spPr>
          <a:xfrm>
            <a:off x="2377661" y="510838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DB &amp; 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066ECA-D9F5-4F60-8680-D2C50E4C8422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B8D04A5-0D1C-4CD3-A5EA-8A8AC594B93F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245A225-74C2-4577-9686-C91223DFEC6D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739195B-AE6C-46D6-82F1-2F5AF6169122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7585B9-F9B8-4759-88A0-E4E1B587604A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0712D-BD3F-4F4D-B6E8-D3F906B9E811}"/>
              </a:ext>
            </a:extLst>
          </p:cNvPr>
          <p:cNvSpPr txBox="1"/>
          <p:nvPr/>
        </p:nvSpPr>
        <p:spPr>
          <a:xfrm>
            <a:off x="3257952" y="1744060"/>
            <a:ext cx="1862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Rockwell" panose="02060603020205020403" pitchFamily="18" charset="0"/>
                <a:ea typeface="굴림" panose="020B0600000101010101" pitchFamily="50" charset="-127"/>
              </a:rPr>
              <a:t>DB</a:t>
            </a:r>
            <a:endParaRPr lang="ko-KR" altLang="en-US" sz="6000" dirty="0">
              <a:solidFill>
                <a:schemeClr val="bg1"/>
              </a:solidFill>
              <a:latin typeface="Rockwell" panose="02060603020205020403" pitchFamily="18" charset="0"/>
              <a:ea typeface="굴림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54030-9A07-4D1F-A996-D2ED898923B8}"/>
              </a:ext>
            </a:extLst>
          </p:cNvPr>
          <p:cNvSpPr txBox="1"/>
          <p:nvPr/>
        </p:nvSpPr>
        <p:spPr>
          <a:xfrm>
            <a:off x="3229176" y="3922127"/>
            <a:ext cx="1822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Rockwell" panose="02060603020205020403" pitchFamily="18" charset="0"/>
              </a:rPr>
              <a:t>API</a:t>
            </a:r>
            <a:endParaRPr lang="ko-KR" altLang="en-US" sz="6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A7107-0047-4B82-9E79-0673D225941F}"/>
              </a:ext>
            </a:extLst>
          </p:cNvPr>
          <p:cNvSpPr txBox="1"/>
          <p:nvPr/>
        </p:nvSpPr>
        <p:spPr>
          <a:xfrm>
            <a:off x="5986070" y="2061099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로그인</a:t>
            </a:r>
            <a:r>
              <a:rPr lang="en-US" altLang="ko-KR" sz="2000" dirty="0">
                <a:solidFill>
                  <a:schemeClr val="bg1"/>
                </a:solidFill>
                <a:latin typeface="Rockwell" panose="02060603020205020403" pitchFamily="18" charset="0"/>
              </a:rPr>
              <a:t> DB</a:t>
            </a:r>
            <a:endParaRPr lang="ko-KR" altLang="en-US" sz="2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0EABC4-12A2-43B7-9160-F1AD730C5AE0}"/>
              </a:ext>
            </a:extLst>
          </p:cNvPr>
          <p:cNvSpPr txBox="1"/>
          <p:nvPr/>
        </p:nvSpPr>
        <p:spPr>
          <a:xfrm>
            <a:off x="5986070" y="3583662"/>
            <a:ext cx="33778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마스크 판매 약국 </a:t>
            </a:r>
            <a:r>
              <a:rPr lang="en-US" altLang="ko-KR" sz="2000" dirty="0" err="1">
                <a:solidFill>
                  <a:schemeClr val="bg1"/>
                </a:solidFill>
                <a:latin typeface="Rockwell" panose="02060603020205020403" pitchFamily="18" charset="0"/>
              </a:rPr>
              <a:t>api</a:t>
            </a:r>
            <a:endParaRPr lang="en-US" altLang="ko-KR" sz="2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en-US" altLang="ko-KR" sz="5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구글 맵 </a:t>
            </a:r>
            <a:r>
              <a:rPr lang="en-US" altLang="ko-KR" sz="2000" dirty="0" err="1">
                <a:solidFill>
                  <a:schemeClr val="bg1"/>
                </a:solidFill>
                <a:latin typeface="Rockwell" panose="02060603020205020403" pitchFamily="18" charset="0"/>
              </a:rPr>
              <a:t>api</a:t>
            </a:r>
            <a:endParaRPr lang="en-US" altLang="ko-KR" sz="2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en-US" altLang="ko-KR" sz="5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미세먼지 </a:t>
            </a:r>
            <a:r>
              <a:rPr lang="en-US" altLang="ko-KR" sz="2000" dirty="0" err="1">
                <a:solidFill>
                  <a:schemeClr val="bg1"/>
                </a:solidFill>
                <a:latin typeface="Rockwell" panose="02060603020205020403" pitchFamily="18" charset="0"/>
              </a:rPr>
              <a:t>api</a:t>
            </a:r>
            <a:endParaRPr lang="en-US" altLang="ko-KR" sz="2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en-US" altLang="ko-KR" sz="5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재난문자 </a:t>
            </a:r>
            <a:r>
              <a:rPr lang="en-US" altLang="ko-KR" sz="2000" dirty="0" err="1">
                <a:solidFill>
                  <a:schemeClr val="bg1"/>
                </a:solidFill>
                <a:latin typeface="Rockwell" panose="02060603020205020403" pitchFamily="18" charset="0"/>
              </a:rPr>
              <a:t>api</a:t>
            </a:r>
            <a:endParaRPr lang="en-US" altLang="ko-KR" sz="20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endParaRPr lang="en-US" altLang="ko-KR" sz="5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지역별</a:t>
            </a:r>
            <a:r>
              <a:rPr lang="en-US" altLang="ko-KR" sz="20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코로나 감염 현황 </a:t>
            </a:r>
            <a:r>
              <a:rPr lang="en-US" altLang="ko-KR" sz="2000" dirty="0" err="1">
                <a:solidFill>
                  <a:schemeClr val="bg1"/>
                </a:solidFill>
                <a:latin typeface="Rockwell" panose="02060603020205020403" pitchFamily="18" charset="0"/>
              </a:rPr>
              <a:t>api</a:t>
            </a:r>
            <a:endParaRPr lang="ko-KR" altLang="en-US" sz="2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011D7-8D65-49A1-A00A-7095737FDDA9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4593E7-B85D-443A-BC33-9BA424A7BC27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024723-B397-4679-AFDA-580CA80E6961}"/>
              </a:ext>
            </a:extLst>
          </p:cNvPr>
          <p:cNvSpPr txBox="1"/>
          <p:nvPr/>
        </p:nvSpPr>
        <p:spPr>
          <a:xfrm>
            <a:off x="2736733" y="5108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83C51F-5949-4564-9D06-F20DA851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54" y="862201"/>
            <a:ext cx="2073697" cy="5560242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565548-7F5C-4085-9DFD-92637D4D694C}"/>
              </a:ext>
            </a:extLst>
          </p:cNvPr>
          <p:cNvGrpSpPr/>
          <p:nvPr/>
        </p:nvGrpSpPr>
        <p:grpSpPr>
          <a:xfrm>
            <a:off x="3095554" y="1125724"/>
            <a:ext cx="6753597" cy="3007364"/>
            <a:chOff x="3095554" y="1125724"/>
            <a:chExt cx="6753597" cy="30073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E77D5E-5208-4E36-9651-0EC410E8D7BD}"/>
                </a:ext>
              </a:extLst>
            </p:cNvPr>
            <p:cNvSpPr txBox="1"/>
            <p:nvPr/>
          </p:nvSpPr>
          <p:spPr>
            <a:xfrm>
              <a:off x="6599543" y="3253874"/>
              <a:ext cx="3249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“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지역 설정 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&amp; 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메뉴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”</a:t>
              </a:r>
              <a:endParaRPr lang="ko-KR" altLang="en-US" sz="2800" dirty="0">
                <a:solidFill>
                  <a:schemeClr val="bg1"/>
                </a:solidFill>
                <a:latin typeface="Imprint MT Shadow" panose="04020605060303030202" pitchFamily="82" charset="0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13981C1-14CD-4307-9294-CDF61089A0B6}"/>
                </a:ext>
              </a:extLst>
            </p:cNvPr>
            <p:cNvGrpSpPr/>
            <p:nvPr/>
          </p:nvGrpSpPr>
          <p:grpSpPr>
            <a:xfrm>
              <a:off x="3095554" y="1125724"/>
              <a:ext cx="1686758" cy="3007364"/>
              <a:chOff x="3095554" y="1125724"/>
              <a:chExt cx="1686758" cy="3007364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577BE94-A2A8-49E4-B767-845AC5696809}"/>
                  </a:ext>
                </a:extLst>
              </p:cNvPr>
              <p:cNvSpPr/>
              <p:nvPr/>
            </p:nvSpPr>
            <p:spPr>
              <a:xfrm>
                <a:off x="3095555" y="1125724"/>
                <a:ext cx="1686757" cy="282452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59669C7-C2A7-4317-AE06-DCE3F915EC79}"/>
                  </a:ext>
                </a:extLst>
              </p:cNvPr>
              <p:cNvSpPr/>
              <p:nvPr/>
            </p:nvSpPr>
            <p:spPr>
              <a:xfrm>
                <a:off x="3095554" y="3764940"/>
                <a:ext cx="1686757" cy="368148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E110A8C-6224-48E4-B280-28FCACF72C3B}"/>
              </a:ext>
            </a:extLst>
          </p:cNvPr>
          <p:cNvGrpSpPr/>
          <p:nvPr/>
        </p:nvGrpSpPr>
        <p:grpSpPr>
          <a:xfrm>
            <a:off x="3095555" y="2296156"/>
            <a:ext cx="6886645" cy="1459640"/>
            <a:chOff x="3095555" y="2296156"/>
            <a:chExt cx="6886645" cy="145964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0E7B98-3E4F-4D88-B165-5E76693842D0}"/>
                </a:ext>
              </a:extLst>
            </p:cNvPr>
            <p:cNvSpPr txBox="1"/>
            <p:nvPr/>
          </p:nvSpPr>
          <p:spPr>
            <a:xfrm>
              <a:off x="6466494" y="3232576"/>
              <a:ext cx="35157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“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로그인 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&amp; 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회원가입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”</a:t>
              </a:r>
              <a:endParaRPr lang="ko-KR" altLang="en-US" sz="2800" dirty="0">
                <a:solidFill>
                  <a:schemeClr val="bg1"/>
                </a:solidFill>
                <a:latin typeface="Imprint MT Shadow" panose="04020605060303030202" pitchFamily="82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0A1B09-1E83-42C7-BD06-74EF08FE05DD}"/>
                </a:ext>
              </a:extLst>
            </p:cNvPr>
            <p:cNvSpPr/>
            <p:nvPr/>
          </p:nvSpPr>
          <p:spPr>
            <a:xfrm>
              <a:off x="3095555" y="2296156"/>
              <a:ext cx="1686757" cy="65735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E753C541-0CF8-443B-A0DF-C6A1633971D4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A97544-F093-47B1-A482-D13D5A9B10EF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4A23356-87DE-440F-BFD2-BF4CD7A0888E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14A543C-41BE-4660-84C6-57874348C684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6BE2BCC-7A1F-4736-A2A6-F5D93C01AAE2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D6484C-F5A6-4D2D-B144-C3E1689CBC81}"/>
              </a:ext>
            </a:extLst>
          </p:cNvPr>
          <p:cNvGrpSpPr/>
          <p:nvPr/>
        </p:nvGrpSpPr>
        <p:grpSpPr>
          <a:xfrm>
            <a:off x="3095553" y="1333394"/>
            <a:ext cx="6753598" cy="2443700"/>
            <a:chOff x="3095553" y="1333394"/>
            <a:chExt cx="6753598" cy="24437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167783F-D54C-49B4-BA24-2A1C5A491B4A}"/>
                </a:ext>
              </a:extLst>
            </p:cNvPr>
            <p:cNvSpPr/>
            <p:nvPr/>
          </p:nvSpPr>
          <p:spPr>
            <a:xfrm>
              <a:off x="3095553" y="1333394"/>
              <a:ext cx="1686757" cy="109052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C15DE8-0CA5-4FCB-8716-1BFB840DC144}"/>
                </a:ext>
              </a:extLst>
            </p:cNvPr>
            <p:cNvSpPr txBox="1"/>
            <p:nvPr/>
          </p:nvSpPr>
          <p:spPr>
            <a:xfrm>
              <a:off x="6609161" y="3253874"/>
              <a:ext cx="3239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“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코로나 확진 현황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”</a:t>
              </a:r>
              <a:endParaRPr lang="ko-KR" altLang="en-US" sz="2800" dirty="0">
                <a:solidFill>
                  <a:schemeClr val="bg1"/>
                </a:solidFill>
                <a:latin typeface="Imprint MT Shadow" panose="04020605060303030202" pitchFamily="82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4E2769E-A872-4A84-8D79-E6FB2E80937F}"/>
              </a:ext>
            </a:extLst>
          </p:cNvPr>
          <p:cNvGrpSpPr/>
          <p:nvPr/>
        </p:nvGrpSpPr>
        <p:grpSpPr>
          <a:xfrm>
            <a:off x="3095552" y="3266027"/>
            <a:ext cx="8170254" cy="2947666"/>
            <a:chOff x="3095552" y="3266027"/>
            <a:chExt cx="8170254" cy="294766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511D023-2406-4F7F-89D2-EF3EF0045873}"/>
                </a:ext>
              </a:extLst>
            </p:cNvPr>
            <p:cNvGrpSpPr/>
            <p:nvPr/>
          </p:nvGrpSpPr>
          <p:grpSpPr>
            <a:xfrm>
              <a:off x="3095552" y="4732871"/>
              <a:ext cx="1686757" cy="1480822"/>
              <a:chOff x="3095552" y="4732871"/>
              <a:chExt cx="1686757" cy="1480822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F4D1C9FD-2610-4E45-9A35-18DE2593F385}"/>
                  </a:ext>
                </a:extLst>
              </p:cNvPr>
              <p:cNvSpPr/>
              <p:nvPr/>
            </p:nvSpPr>
            <p:spPr>
              <a:xfrm>
                <a:off x="3095552" y="5931241"/>
                <a:ext cx="1686757" cy="282452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FF23885C-E9A9-4BFD-A793-E105DC91C2A0}"/>
                  </a:ext>
                </a:extLst>
              </p:cNvPr>
              <p:cNvSpPr/>
              <p:nvPr/>
            </p:nvSpPr>
            <p:spPr>
              <a:xfrm>
                <a:off x="3095552" y="4732871"/>
                <a:ext cx="1686757" cy="282452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40EC1D-B410-4784-BE13-32F1065BDC75}"/>
                </a:ext>
              </a:extLst>
            </p:cNvPr>
            <p:cNvSpPr txBox="1"/>
            <p:nvPr/>
          </p:nvSpPr>
          <p:spPr>
            <a:xfrm>
              <a:off x="5582840" y="3266027"/>
              <a:ext cx="5682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“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자가진단 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&amp; 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코로나 실시간 정보 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”</a:t>
              </a:r>
              <a:endParaRPr lang="ko-KR" altLang="en-US" sz="2800" dirty="0">
                <a:solidFill>
                  <a:schemeClr val="bg1"/>
                </a:solidFill>
                <a:latin typeface="Imprint MT Shadow" panose="04020605060303030202" pitchFamily="82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FD6960F-6548-4DF9-9E70-D9029D199647}"/>
              </a:ext>
            </a:extLst>
          </p:cNvPr>
          <p:cNvGrpSpPr/>
          <p:nvPr/>
        </p:nvGrpSpPr>
        <p:grpSpPr>
          <a:xfrm>
            <a:off x="3095555" y="2813963"/>
            <a:ext cx="7387767" cy="1090526"/>
            <a:chOff x="3095555" y="2813963"/>
            <a:chExt cx="7387767" cy="109052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848415D-4D61-4733-ABA3-B400C6FE5F92}"/>
                </a:ext>
              </a:extLst>
            </p:cNvPr>
            <p:cNvSpPr/>
            <p:nvPr/>
          </p:nvSpPr>
          <p:spPr>
            <a:xfrm>
              <a:off x="3095555" y="2813963"/>
              <a:ext cx="1686757" cy="109052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4828E66-01F4-46BC-8C89-E6D63728A0FE}"/>
                </a:ext>
              </a:extLst>
            </p:cNvPr>
            <p:cNvSpPr txBox="1"/>
            <p:nvPr/>
          </p:nvSpPr>
          <p:spPr>
            <a:xfrm>
              <a:off x="6073140" y="3241720"/>
              <a:ext cx="4410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“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실시간 마스크 판매 정보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”</a:t>
              </a:r>
              <a:endParaRPr lang="ko-KR" altLang="en-US" sz="2800" dirty="0">
                <a:solidFill>
                  <a:schemeClr val="bg1"/>
                </a:solidFill>
                <a:latin typeface="Imprint MT Shadow" panose="04020605060303030202" pitchFamily="82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374FB52-4DBA-4C65-AE25-F63E482E47C2}"/>
              </a:ext>
            </a:extLst>
          </p:cNvPr>
          <p:cNvGrpSpPr/>
          <p:nvPr/>
        </p:nvGrpSpPr>
        <p:grpSpPr>
          <a:xfrm>
            <a:off x="3095555" y="3274575"/>
            <a:ext cx="7229089" cy="2730369"/>
            <a:chOff x="3095555" y="3274575"/>
            <a:chExt cx="7229089" cy="27303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E25323B-5AD8-4C3B-8D56-97947AD3EA5E}"/>
                </a:ext>
              </a:extLst>
            </p:cNvPr>
            <p:cNvSpPr/>
            <p:nvPr/>
          </p:nvSpPr>
          <p:spPr>
            <a:xfrm>
              <a:off x="3095555" y="4914418"/>
              <a:ext cx="1686757" cy="109052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41E1EB8-C3AD-4D4D-BB7B-9274996A65BA}"/>
                </a:ext>
              </a:extLst>
            </p:cNvPr>
            <p:cNvSpPr txBox="1"/>
            <p:nvPr/>
          </p:nvSpPr>
          <p:spPr>
            <a:xfrm>
              <a:off x="6366509" y="3274575"/>
              <a:ext cx="3958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“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지역별 미세먼지 정보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”</a:t>
              </a:r>
              <a:endParaRPr lang="ko-KR" altLang="en-US" sz="2800" dirty="0">
                <a:solidFill>
                  <a:schemeClr val="bg1"/>
                </a:solidFill>
                <a:latin typeface="Imprint MT Shadow" panose="04020605060303030202" pitchFamily="82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88D8CAF-5232-450B-A11A-26F111D8B6A6}"/>
              </a:ext>
            </a:extLst>
          </p:cNvPr>
          <p:cNvGrpSpPr/>
          <p:nvPr/>
        </p:nvGrpSpPr>
        <p:grpSpPr>
          <a:xfrm>
            <a:off x="3095555" y="3265431"/>
            <a:ext cx="6669671" cy="1580888"/>
            <a:chOff x="3095555" y="3265431"/>
            <a:chExt cx="6669671" cy="158088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DC6E2F-0AAC-4F5E-BBB6-B92DDF79B0A7}"/>
                </a:ext>
              </a:extLst>
            </p:cNvPr>
            <p:cNvSpPr/>
            <p:nvPr/>
          </p:nvSpPr>
          <p:spPr>
            <a:xfrm>
              <a:off x="3095555" y="4063498"/>
              <a:ext cx="1686757" cy="78282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A1DC6DA-AD8E-4A8A-9F7E-BBB999EDFEE6}"/>
                </a:ext>
              </a:extLst>
            </p:cNvPr>
            <p:cNvSpPr txBox="1"/>
            <p:nvPr/>
          </p:nvSpPr>
          <p:spPr>
            <a:xfrm>
              <a:off x="6977283" y="3265431"/>
              <a:ext cx="278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“</a:t>
              </a:r>
              <a:r>
                <a:rPr lang="ko-KR" altLang="en-US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재난문자 알림</a:t>
              </a:r>
              <a:r>
                <a:rPr lang="en-US" altLang="ko-KR" sz="2800" dirty="0">
                  <a:solidFill>
                    <a:schemeClr val="bg1"/>
                  </a:solidFill>
                  <a:latin typeface="Javanese Text" panose="02000000000000000000" pitchFamily="2" charset="0"/>
                </a:rPr>
                <a:t>”</a:t>
              </a:r>
              <a:endParaRPr lang="ko-KR" altLang="en-US" sz="2800" dirty="0">
                <a:solidFill>
                  <a:schemeClr val="bg1"/>
                </a:solidFill>
                <a:latin typeface="Imprint MT Shadow" panose="040206050603030302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1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5F8407-3870-446F-9C0B-87203A5E3471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FDFCE9-792F-46F6-85DF-3534AE685C34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CD89C44-8255-42D9-8B0B-DC18C81A1431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EC82AF-D259-4EC1-9592-B5975FEDD4F5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F26625-DEE2-44CE-97C7-41C484C2CD33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EC6AD5-A69F-4C2F-A0CA-762113DFC764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04539A-5715-4BD1-BCF7-8358AB5D80EE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3BFE0-5849-44DF-BC16-233BD0103C16}"/>
              </a:ext>
            </a:extLst>
          </p:cNvPr>
          <p:cNvSpPr txBox="1"/>
          <p:nvPr/>
        </p:nvSpPr>
        <p:spPr>
          <a:xfrm>
            <a:off x="2736733" y="5108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30568E-9B29-40D5-9993-6C5D2879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20" y="1950795"/>
            <a:ext cx="1904474" cy="3068895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88CBA4-CFC1-41ED-A2A5-3B71ADE23BF0}"/>
              </a:ext>
            </a:extLst>
          </p:cNvPr>
          <p:cNvSpPr/>
          <p:nvPr/>
        </p:nvSpPr>
        <p:spPr>
          <a:xfrm>
            <a:off x="1513643" y="3987796"/>
            <a:ext cx="1686757" cy="47051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40B035C-BA3D-446D-84E8-BFF98564B84D}"/>
              </a:ext>
            </a:extLst>
          </p:cNvPr>
          <p:cNvGrpSpPr/>
          <p:nvPr/>
        </p:nvGrpSpPr>
        <p:grpSpPr>
          <a:xfrm>
            <a:off x="3863454" y="1656771"/>
            <a:ext cx="2458226" cy="3911444"/>
            <a:chOff x="3579938" y="1807289"/>
            <a:chExt cx="1919313" cy="309165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AC70B94-368F-4BE2-A9A0-B54AE2376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9938" y="1807289"/>
              <a:ext cx="1919313" cy="3091651"/>
            </a:xfrm>
            <a:prstGeom prst="rect">
              <a:avLst/>
            </a:prstGeom>
          </p:spPr>
        </p:pic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E322A6EA-2173-402D-8144-97779221688E}"/>
                </a:ext>
              </a:extLst>
            </p:cNvPr>
            <p:cNvSpPr/>
            <p:nvPr/>
          </p:nvSpPr>
          <p:spPr>
            <a:xfrm>
              <a:off x="4769411" y="3502242"/>
              <a:ext cx="601579" cy="37730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5D249A9-4D97-4352-A836-94209CBA94C3}"/>
                </a:ext>
              </a:extLst>
            </p:cNvPr>
            <p:cNvSpPr/>
            <p:nvPr/>
          </p:nvSpPr>
          <p:spPr>
            <a:xfrm>
              <a:off x="3711200" y="2849730"/>
              <a:ext cx="1659790" cy="246207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9BDC2B5-991D-4B02-A2BC-0B5AE77EC384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60" y="3604334"/>
              <a:ext cx="94467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DFE30E9-EA48-4E8B-B0CB-5D685B31A1A5}"/>
              </a:ext>
            </a:extLst>
          </p:cNvPr>
          <p:cNvGrpSpPr/>
          <p:nvPr/>
        </p:nvGrpSpPr>
        <p:grpSpPr>
          <a:xfrm>
            <a:off x="6496164" y="1087488"/>
            <a:ext cx="5196356" cy="4801591"/>
            <a:chOff x="6496164" y="1087488"/>
            <a:chExt cx="5196356" cy="480159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AB930EA-1497-450A-92FA-CA6A2A8E7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9031" b="27045"/>
            <a:stretch/>
          </p:blipFill>
          <p:spPr>
            <a:xfrm>
              <a:off x="7084381" y="1087488"/>
              <a:ext cx="2181192" cy="149684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B850B53-2E3D-44A1-8D92-0EADC146CE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584" t="28080" r="11829" b="21224"/>
            <a:stretch/>
          </p:blipFill>
          <p:spPr>
            <a:xfrm>
              <a:off x="7084381" y="2749724"/>
              <a:ext cx="3236582" cy="1654305"/>
            </a:xfrm>
            <a:prstGeom prst="rect">
              <a:avLst/>
            </a:prstGeom>
          </p:spPr>
        </p:pic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C68B71B-E242-4C56-94C6-E5439BE01489}"/>
                </a:ext>
              </a:extLst>
            </p:cNvPr>
            <p:cNvSpPr/>
            <p:nvPr/>
          </p:nvSpPr>
          <p:spPr>
            <a:xfrm>
              <a:off x="8582555" y="1676928"/>
              <a:ext cx="540975" cy="29717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85F4485-3AA0-4539-9A19-95868E4CA5E9}"/>
                </a:ext>
              </a:extLst>
            </p:cNvPr>
            <p:cNvSpPr/>
            <p:nvPr/>
          </p:nvSpPr>
          <p:spPr>
            <a:xfrm>
              <a:off x="7771017" y="3965602"/>
              <a:ext cx="540975" cy="257452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4E922B8-1E6A-45DD-88AE-CC5368FC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6164" y="4592698"/>
              <a:ext cx="5196356" cy="129638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C3652F0B-916F-4EF3-B5EC-86AD833F3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720" y="1585937"/>
            <a:ext cx="2747626" cy="4430454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C22E1A9-ECEE-41F2-B6D0-9963E60E0569}"/>
              </a:ext>
            </a:extLst>
          </p:cNvPr>
          <p:cNvSpPr/>
          <p:nvPr/>
        </p:nvSpPr>
        <p:spPr>
          <a:xfrm>
            <a:off x="1520275" y="3695069"/>
            <a:ext cx="1686757" cy="47051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2083E4-0001-4823-A9E3-6B5E05B3D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2350" y="2896818"/>
            <a:ext cx="1904474" cy="119751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22DA83C-4FF1-418B-8C3B-392701F51B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2114" y="449182"/>
            <a:ext cx="2149941" cy="342036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8BC53D29-C6E1-430E-BDBB-DF1B792DF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2012" y="422412"/>
            <a:ext cx="2149940" cy="342141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A86A71A2-4F47-430F-834C-871128BDC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1898" y="438445"/>
            <a:ext cx="2113901" cy="34214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C028D0-C225-465B-8ECD-484BE76F0D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4658" y="4064188"/>
            <a:ext cx="5478440" cy="22290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4BCE6A-0A36-4264-B25E-CF1F02B66A9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4021" b="14710"/>
          <a:stretch/>
        </p:blipFill>
        <p:spPr>
          <a:xfrm>
            <a:off x="7453492" y="4126269"/>
            <a:ext cx="2677040" cy="11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5F8407-3870-446F-9C0B-87203A5E3471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FDFCE9-792F-46F6-85DF-3534AE685C34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CD89C44-8255-42D9-8B0B-DC18C81A1431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EC82AF-D259-4EC1-9592-B5975FEDD4F5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F26625-DEE2-44CE-97C7-41C484C2CD33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EC6AD5-A69F-4C2F-A0CA-762113DFC764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04539A-5715-4BD1-BCF7-8358AB5D80EE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3BFE0-5849-44DF-BC16-233BD0103C16}"/>
              </a:ext>
            </a:extLst>
          </p:cNvPr>
          <p:cNvSpPr txBox="1"/>
          <p:nvPr/>
        </p:nvSpPr>
        <p:spPr>
          <a:xfrm>
            <a:off x="2736733" y="5108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기능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3D1D8FC-BF81-4292-91FF-0C30EA01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0" y="1828799"/>
            <a:ext cx="1818010" cy="2893177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F023AB-4433-456C-ABA3-74F4B7D935FF}"/>
              </a:ext>
            </a:extLst>
          </p:cNvPr>
          <p:cNvSpPr/>
          <p:nvPr/>
        </p:nvSpPr>
        <p:spPr>
          <a:xfrm>
            <a:off x="545512" y="3568123"/>
            <a:ext cx="840855" cy="57607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932EE2D-0436-4859-A5BC-2CD6268C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841" y="1063531"/>
            <a:ext cx="2742091" cy="4459666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A22AB1-9517-4E03-B34D-36C51E3627FB}"/>
              </a:ext>
            </a:extLst>
          </p:cNvPr>
          <p:cNvSpPr/>
          <p:nvPr/>
        </p:nvSpPr>
        <p:spPr>
          <a:xfrm>
            <a:off x="5047488" y="5158201"/>
            <a:ext cx="367284" cy="38306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6964DC-7A73-4B48-96C6-E3943AB308CD}"/>
              </a:ext>
            </a:extLst>
          </p:cNvPr>
          <p:cNvGrpSpPr/>
          <p:nvPr/>
        </p:nvGrpSpPr>
        <p:grpSpPr>
          <a:xfrm>
            <a:off x="6030277" y="1334803"/>
            <a:ext cx="5018757" cy="3672040"/>
            <a:chOff x="6030277" y="1334803"/>
            <a:chExt cx="5018757" cy="367204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7C9EF06-23E8-4023-A695-15475462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830" b="5540"/>
            <a:stretch/>
          </p:blipFill>
          <p:spPr>
            <a:xfrm>
              <a:off x="6030277" y="1334803"/>
              <a:ext cx="2617853" cy="367204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3EA0D29-3741-45A9-960B-F47D60EED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8819" y="2266888"/>
              <a:ext cx="1720215" cy="1807869"/>
            </a:xfrm>
            <a:prstGeom prst="rect">
              <a:avLst/>
            </a:prstGeom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37BCFC93-603A-4F01-9A75-7C01581C2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306" y="1320481"/>
            <a:ext cx="2617853" cy="4202716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37ACAFC-E47D-44EB-9C52-3F896848ECFA}"/>
              </a:ext>
            </a:extLst>
          </p:cNvPr>
          <p:cNvSpPr/>
          <p:nvPr/>
        </p:nvSpPr>
        <p:spPr>
          <a:xfrm>
            <a:off x="3371736" y="1445735"/>
            <a:ext cx="1849487" cy="38306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5F8407-3870-446F-9C0B-87203A5E3471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FDFCE9-792F-46F6-85DF-3534AE685C34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CD89C44-8255-42D9-8B0B-DC18C81A1431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EC82AF-D259-4EC1-9592-B5975FEDD4F5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F26625-DEE2-44CE-97C7-41C484C2CD33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EC6AD5-A69F-4C2F-A0CA-762113DFC764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04539A-5715-4BD1-BCF7-8358AB5D80EE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3BFE0-5849-44DF-BC16-233BD0103C16}"/>
              </a:ext>
            </a:extLst>
          </p:cNvPr>
          <p:cNvSpPr txBox="1"/>
          <p:nvPr/>
        </p:nvSpPr>
        <p:spPr>
          <a:xfrm>
            <a:off x="2736733" y="5108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01C72F-06F8-44B9-86CA-5A7EF8A3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88" y="1466881"/>
            <a:ext cx="2434357" cy="39242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9AA4998-2B31-4B8F-9D01-569B5268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0" y="1828799"/>
            <a:ext cx="1818010" cy="2893177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01C8B43-9FF6-45A1-B98C-F392F2588861}"/>
              </a:ext>
            </a:extLst>
          </p:cNvPr>
          <p:cNvSpPr/>
          <p:nvPr/>
        </p:nvSpPr>
        <p:spPr>
          <a:xfrm>
            <a:off x="1315561" y="3566414"/>
            <a:ext cx="840855" cy="57607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4DC433-559C-424E-A36F-E542D58C2625}"/>
              </a:ext>
            </a:extLst>
          </p:cNvPr>
          <p:cNvCxnSpPr/>
          <p:nvPr/>
        </p:nvCxnSpPr>
        <p:spPr>
          <a:xfrm>
            <a:off x="3986784" y="2084832"/>
            <a:ext cx="7040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D393843-AC7B-4B7F-9135-3AF733DD8576}"/>
              </a:ext>
            </a:extLst>
          </p:cNvPr>
          <p:cNvCxnSpPr>
            <a:cxnSpLocks/>
          </p:cNvCxnSpPr>
          <p:nvPr/>
        </p:nvCxnSpPr>
        <p:spPr>
          <a:xfrm>
            <a:off x="3986784" y="3063240"/>
            <a:ext cx="5577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E6DED5D-31F3-45EB-8B28-F7D72E5892FA}"/>
              </a:ext>
            </a:extLst>
          </p:cNvPr>
          <p:cNvCxnSpPr>
            <a:cxnSpLocks/>
          </p:cNvCxnSpPr>
          <p:nvPr/>
        </p:nvCxnSpPr>
        <p:spPr>
          <a:xfrm>
            <a:off x="3986784" y="4041648"/>
            <a:ext cx="4846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3EBD628-37F2-49AB-8A5B-980F11F513E5}"/>
              </a:ext>
            </a:extLst>
          </p:cNvPr>
          <p:cNvCxnSpPr/>
          <p:nvPr/>
        </p:nvCxnSpPr>
        <p:spPr>
          <a:xfrm>
            <a:off x="5807926" y="2084832"/>
            <a:ext cx="7040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0D64C71-C7A5-49CD-BF07-71B9D25CC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881" y="2006961"/>
            <a:ext cx="2137070" cy="242887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12A884-FD86-4381-BA3E-F7A32CE73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537" y="1466880"/>
            <a:ext cx="2441009" cy="39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9E4CE-97EC-4E69-BDCB-0CB609BF3AF1}"/>
              </a:ext>
            </a:extLst>
          </p:cNvPr>
          <p:cNvGrpSpPr/>
          <p:nvPr/>
        </p:nvGrpSpPr>
        <p:grpSpPr>
          <a:xfrm>
            <a:off x="3539303" y="609600"/>
            <a:ext cx="6576606" cy="5638800"/>
            <a:chOff x="4386712" y="609600"/>
            <a:chExt cx="6576606" cy="5638800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6DCC2F5-8F4A-4E3C-8FA6-D6E352670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3259" y="609600"/>
              <a:ext cx="3510059" cy="56388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EE11890-E4BB-4ECA-8BA3-E555D8EC9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6712" y="855980"/>
              <a:ext cx="2623339" cy="539242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5F8407-3870-446F-9C0B-87203A5E3471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FDFCE9-792F-46F6-85DF-3534AE685C34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CD89C44-8255-42D9-8B0B-DC18C81A1431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EC82AF-D259-4EC1-9592-B5975FEDD4F5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F26625-DEE2-44CE-97C7-41C484C2CD33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EC6AD5-A69F-4C2F-A0CA-762113DFC764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04539A-5715-4BD1-BCF7-8358AB5D80EE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3BFE0-5849-44DF-BC16-233BD0103C16}"/>
              </a:ext>
            </a:extLst>
          </p:cNvPr>
          <p:cNvSpPr txBox="1"/>
          <p:nvPr/>
        </p:nvSpPr>
        <p:spPr>
          <a:xfrm>
            <a:off x="2736733" y="5108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기능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74962EB-3FBF-4EAB-9D0E-3255E12AB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47" y="1828797"/>
            <a:ext cx="1818010" cy="2893177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845F8B8-0358-434E-B7C2-83682A1C1530}"/>
              </a:ext>
            </a:extLst>
          </p:cNvPr>
          <p:cNvSpPr/>
          <p:nvPr/>
        </p:nvSpPr>
        <p:spPr>
          <a:xfrm>
            <a:off x="1313754" y="2987349"/>
            <a:ext cx="840855" cy="57607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E7C447C-A13F-4BBA-A83A-338C4DC0FC0C}"/>
              </a:ext>
            </a:extLst>
          </p:cNvPr>
          <p:cNvSpPr/>
          <p:nvPr/>
        </p:nvSpPr>
        <p:spPr>
          <a:xfrm>
            <a:off x="557393" y="2987348"/>
            <a:ext cx="840855" cy="57607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3203D9-84A5-4E84-B2DC-A3613B39F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204" y="609600"/>
            <a:ext cx="34956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5F8407-3870-446F-9C0B-87203A5E3471}"/>
              </a:ext>
            </a:extLst>
          </p:cNvPr>
          <p:cNvSpPr txBox="1"/>
          <p:nvPr/>
        </p:nvSpPr>
        <p:spPr>
          <a:xfrm>
            <a:off x="95220" y="0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FDFCE9-792F-46F6-85DF-3534AE685C34}"/>
              </a:ext>
            </a:extLst>
          </p:cNvPr>
          <p:cNvCxnSpPr>
            <a:cxnSpLocks/>
          </p:cNvCxnSpPr>
          <p:nvPr/>
        </p:nvCxnSpPr>
        <p:spPr>
          <a:xfrm>
            <a:off x="199995" y="510838"/>
            <a:ext cx="30004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CD89C44-8255-42D9-8B0B-DC18C81A1431}"/>
              </a:ext>
            </a:extLst>
          </p:cNvPr>
          <p:cNvSpPr/>
          <p:nvPr/>
        </p:nvSpPr>
        <p:spPr>
          <a:xfrm flipV="1">
            <a:off x="6073140" y="6688138"/>
            <a:ext cx="45719" cy="666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EC82AF-D259-4EC1-9592-B5975FEDD4F5}"/>
              </a:ext>
            </a:extLst>
          </p:cNvPr>
          <p:cNvSpPr/>
          <p:nvPr/>
        </p:nvSpPr>
        <p:spPr>
          <a:xfrm flipV="1">
            <a:off x="619696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F26625-DEE2-44CE-97C7-41C484C2CD33}"/>
              </a:ext>
            </a:extLst>
          </p:cNvPr>
          <p:cNvSpPr/>
          <p:nvPr/>
        </p:nvSpPr>
        <p:spPr>
          <a:xfrm flipV="1">
            <a:off x="6320790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EC6AD5-A69F-4C2F-A0CA-762113DFC764}"/>
              </a:ext>
            </a:extLst>
          </p:cNvPr>
          <p:cNvSpPr/>
          <p:nvPr/>
        </p:nvSpPr>
        <p:spPr>
          <a:xfrm flipV="1">
            <a:off x="5949315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B04539A-5715-4BD1-BCF7-8358AB5D80EE}"/>
              </a:ext>
            </a:extLst>
          </p:cNvPr>
          <p:cNvSpPr/>
          <p:nvPr/>
        </p:nvSpPr>
        <p:spPr>
          <a:xfrm flipV="1">
            <a:off x="5825489" y="6688138"/>
            <a:ext cx="45719" cy="6667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3BFE0-5849-44DF-BC16-233BD0103C16}"/>
              </a:ext>
            </a:extLst>
          </p:cNvPr>
          <p:cNvSpPr txBox="1"/>
          <p:nvPr/>
        </p:nvSpPr>
        <p:spPr>
          <a:xfrm>
            <a:off x="2736733" y="5108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기능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74962EB-3FBF-4EAB-9D0E-3255E12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7" y="1828794"/>
            <a:ext cx="1818010" cy="2893177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845F8B8-0358-434E-B7C2-83682A1C1530}"/>
              </a:ext>
            </a:extLst>
          </p:cNvPr>
          <p:cNvSpPr/>
          <p:nvPr/>
        </p:nvSpPr>
        <p:spPr>
          <a:xfrm>
            <a:off x="563948" y="2401091"/>
            <a:ext cx="1576106" cy="57607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9966243-A705-4A1A-B581-4E9898298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643" y="969000"/>
            <a:ext cx="2857748" cy="4701485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91FCB072-9C04-4A01-A747-BFED7D906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33" y="969000"/>
            <a:ext cx="2857748" cy="4679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7B87D5-BE1B-4121-9D95-E38489C42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60" y="901418"/>
            <a:ext cx="2342066" cy="48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144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Imprint MT Shadow</vt:lpstr>
      <vt:lpstr>Javanese Text</vt:lpstr>
      <vt:lpstr>Rockwell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유진</dc:creator>
  <cp:lastModifiedBy>이 유진</cp:lastModifiedBy>
  <cp:revision>22</cp:revision>
  <dcterms:created xsi:type="dcterms:W3CDTF">2020-07-15T16:09:08Z</dcterms:created>
  <dcterms:modified xsi:type="dcterms:W3CDTF">2020-07-16T06:13:32Z</dcterms:modified>
</cp:coreProperties>
</file>