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81F28-D725-27BD-B343-E52739C19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7B90B6-7A65-673F-602B-9E36F763B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68111C-3E80-BEF9-85EB-7A974EDC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019D-278E-4913-AC93-9A990396D70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176A94-3CAE-C39E-7961-C462BD76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85FD7-6543-D758-E02C-29977D05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FA0C-5A3A-4A26-8002-A19D2CF0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38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77184-9F79-E8D8-380F-DB489FBA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BAA20A-3446-6102-9E9D-C41FD6B8E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18017-E061-4A1E-3E28-FDAA7F15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019D-278E-4913-AC93-9A990396D70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DE177-FC73-C980-59E2-C360B58B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4F67F8-FF74-6045-AC24-BC869F85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FA0C-5A3A-4A26-8002-A19D2CF0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3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1D96BB-795F-8794-E029-48BE71AD2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FD47A6-30E2-99B0-AD08-C434A29F0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85882-7140-279E-9D9B-A7238BE8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019D-278E-4913-AC93-9A990396D70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A369F-8032-7CA8-BA99-97FF1D06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FD293-56E8-842F-9053-681C9664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FA0C-5A3A-4A26-8002-A19D2CF0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8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6D1D7-98B6-D09D-EFD7-D49FC065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F2BF05-216F-5DF0-10D3-F155C4E07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1F990-9A15-B405-936E-83543388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019D-278E-4913-AC93-9A990396D70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55194-08D8-17DF-2FBB-A4163C19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591F1-7DFC-EB9F-6461-75E56BB5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FA0C-5A3A-4A26-8002-A19D2CF0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98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4C9FE-0A45-92E7-0850-5F1D4B48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C57CE2-B44D-0E4D-BDC5-CC677C724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95474-5853-62FE-1EA2-9EAFDC8C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019D-278E-4913-AC93-9A990396D70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91CE2-A973-F440-7AA9-4C7BA309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A68FE-F393-4B12-6DDF-733DB6DE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FA0C-5A3A-4A26-8002-A19D2CF0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19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B6423-B74F-7531-09F9-68C4029C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CA379-DF69-8651-E297-1D085BB95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E04C-A07A-8142-3B70-74A4EA0EA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9F2050-944E-D096-F1AB-1FF71EFD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019D-278E-4913-AC93-9A990396D70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0550B-3D74-900B-E189-7C391238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15197-CDD9-8A58-5BC1-DEF51DBB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FA0C-5A3A-4A26-8002-A19D2CF0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29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20CF7-E9F3-3FBA-7257-A4EC1420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69EA63-CA2F-F4D6-0C20-B8ECAF074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F47CF1-EA15-E706-4049-C13F2DECA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C37A4-115B-846F-8F35-4C922955D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3A137D-3372-5BB2-3FA3-56DDAA7B2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9FA626-3A82-17E4-5C94-E3BCF09D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019D-278E-4913-AC93-9A990396D70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FE097D-E197-5C40-D348-1AB1EB9F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62DBED-4941-3F38-9559-4699DF2B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FA0C-5A3A-4A26-8002-A19D2CF0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82246-DF13-6C5B-B3BE-07466726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F32165-65ED-651B-0F92-11D4EA4C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019D-278E-4913-AC93-9A990396D70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1BDECA-3C67-C79B-F119-D44E414C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A7EB53-613A-77BF-AB49-EAE390F1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FA0C-5A3A-4A26-8002-A19D2CF0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75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C2CA1F-B73F-BCEE-943B-F7B5A38F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019D-278E-4913-AC93-9A990396D70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5661DC-A7E0-65D1-17F2-6F635224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9D69A6-7B3E-9DFF-4268-63C1FC5A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FA0C-5A3A-4A26-8002-A19D2CF0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2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546FB-0F70-BEAC-3419-FFEB616BB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BEFC7-1B5B-D525-F3B5-D58DEF33C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CFC88B-C9FF-6D35-C258-98B6AB5FD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DC8C10-F5E4-4785-37F7-5B18F255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019D-278E-4913-AC93-9A990396D70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6CA5FE-FE15-C1B3-7132-C599E606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7EE227-2D5A-5264-93D2-0CB24209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FA0C-5A3A-4A26-8002-A19D2CF0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5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76266-AD68-5007-9866-86E77D7C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80F3E7-EB86-6DE7-4AE5-E01936881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899F2C-BD48-9495-E0EE-CAF39DB48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DAEA4E-3BC0-3FB9-9595-07F2B7A2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019D-278E-4913-AC93-9A990396D70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67B94F-C382-5AD8-EC27-BCED11F0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EAAE5-76B6-BA24-8D3A-ABAB6E94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FA0C-5A3A-4A26-8002-A19D2CF0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61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FF5849-7D29-3528-1FA7-7282DD7D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F436B7-32D7-1CBE-FCD3-FBD36B70E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2D805-58F0-ABDA-C876-720296998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94019D-278E-4913-AC93-9A990396D70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E1015-2DA1-5CC5-99F2-A4E2012C2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91475A-F5AB-0E10-12BA-DA87A659B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A4FA0C-5A3A-4A26-8002-A19D2CF0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77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Picture 24" descr="Firebase Brand Guidelines">
            <a:extLst>
              <a:ext uri="{FF2B5EF4-FFF2-40B4-BE49-F238E27FC236}">
                <a16:creationId xmlns:a16="http://schemas.microsoft.com/office/drawing/2014/main" id="{14445544-3EBA-5499-1C20-44D634396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301" y="1169416"/>
            <a:ext cx="1908050" cy="1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Raspberry Pi - 나무위키">
            <a:extLst>
              <a:ext uri="{FF2B5EF4-FFF2-40B4-BE49-F238E27FC236}">
                <a16:creationId xmlns:a16="http://schemas.microsoft.com/office/drawing/2014/main" id="{6D17F277-B7EE-1EE0-621F-B0761C898C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2091199-9BD4-BE35-BE7A-5D69388078F1}"/>
              </a:ext>
            </a:extLst>
          </p:cNvPr>
          <p:cNvGrpSpPr/>
          <p:nvPr/>
        </p:nvGrpSpPr>
        <p:grpSpPr>
          <a:xfrm>
            <a:off x="4780952" y="754890"/>
            <a:ext cx="2934895" cy="2382495"/>
            <a:chOff x="4749224" y="2831870"/>
            <a:chExt cx="4028173" cy="3199961"/>
          </a:xfrm>
        </p:grpSpPr>
        <p:pic>
          <p:nvPicPr>
            <p:cNvPr id="1026" name="Picture 2" descr="☆품절☆라즈베리파이4 B (Raspberry pi4 B) Model B 1GB : 라즈베리파이 &gt; 오픈소스 하드웨어 존 &gt;  MCU보드/제어모듈">
              <a:extLst>
                <a:ext uri="{FF2B5EF4-FFF2-40B4-BE49-F238E27FC236}">
                  <a16:creationId xmlns:a16="http://schemas.microsoft.com/office/drawing/2014/main" id="{D939B55F-51E8-84F5-2DAF-9C1CFA31B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8421" y="2831870"/>
              <a:ext cx="3451810" cy="3199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Raspberry Pi] 라즈베리파이 시작하기">
              <a:extLst>
                <a:ext uri="{FF2B5EF4-FFF2-40B4-BE49-F238E27FC236}">
                  <a16:creationId xmlns:a16="http://schemas.microsoft.com/office/drawing/2014/main" id="{96181580-B039-AF92-A8EC-86920E6D99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9224" y="3663615"/>
              <a:ext cx="4028173" cy="2237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2" name="Picture 18" descr="펭카 웹캠 400만 화소 온라인수업 화상회의 PCWEB400">
            <a:extLst>
              <a:ext uri="{FF2B5EF4-FFF2-40B4-BE49-F238E27FC236}">
                <a16:creationId xmlns:a16="http://schemas.microsoft.com/office/drawing/2014/main" id="{13516B7F-B1B4-0FD7-B4AB-34A781DC8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16" y="754891"/>
            <a:ext cx="2382495" cy="238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토목신문 모바일 사이트, 목감천과 신천, '국가하천'으로 승격된다">
            <a:extLst>
              <a:ext uri="{FF2B5EF4-FFF2-40B4-BE49-F238E27FC236}">
                <a16:creationId xmlns:a16="http://schemas.microsoft.com/office/drawing/2014/main" id="{0D8C6937-BBB6-8C09-0DD1-EA733E52D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13" y="4094966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10C9656D-5FF4-1DF6-3653-9BC116136315}"/>
              </a:ext>
            </a:extLst>
          </p:cNvPr>
          <p:cNvSpPr/>
          <p:nvPr/>
        </p:nvSpPr>
        <p:spPr>
          <a:xfrm>
            <a:off x="994222" y="2584009"/>
            <a:ext cx="2382495" cy="1829196"/>
          </a:xfrm>
          <a:prstGeom prst="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수질</a:t>
            </a:r>
            <a:endParaRPr lang="en-US" altLang="ko-KR" dirty="0"/>
          </a:p>
          <a:p>
            <a:pPr algn="ctr"/>
            <a:r>
              <a:rPr lang="ko-KR" altLang="en-US" dirty="0"/>
              <a:t>상태</a:t>
            </a:r>
            <a:endParaRPr lang="en-US" altLang="ko-KR" dirty="0"/>
          </a:p>
          <a:p>
            <a:pPr algn="ctr"/>
            <a:r>
              <a:rPr lang="ko-KR" altLang="en-US" dirty="0"/>
              <a:t>촬영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D934D6A-3689-2B3F-13AD-B4A37C01503B}"/>
              </a:ext>
            </a:extLst>
          </p:cNvPr>
          <p:cNvSpPr/>
          <p:nvPr/>
        </p:nvSpPr>
        <p:spPr>
          <a:xfrm>
            <a:off x="2985656" y="1151490"/>
            <a:ext cx="2096938" cy="1666184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카메라 화면</a:t>
            </a:r>
            <a:endParaRPr lang="en-US" altLang="ko-KR" dirty="0"/>
          </a:p>
          <a:p>
            <a:pPr algn="ctr"/>
            <a:r>
              <a:rPr lang="ko-KR" altLang="en-US" dirty="0"/>
              <a:t>송출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196B818-31EA-C3C1-B147-62AF01BD4DF7}"/>
              </a:ext>
            </a:extLst>
          </p:cNvPr>
          <p:cNvSpPr/>
          <p:nvPr/>
        </p:nvSpPr>
        <p:spPr>
          <a:xfrm>
            <a:off x="7492047" y="1169416"/>
            <a:ext cx="2790942" cy="1666184"/>
          </a:xfrm>
          <a:prstGeom prst="rightArrow">
            <a:avLst>
              <a:gd name="adj1" fmla="val 75033"/>
              <a:gd name="adj2" fmla="val 50000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수질 상태 촬영 후 사진 전송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실시간 스트리밍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E3E0DCB-C3A6-277E-4A0D-F94E5C017B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5309" y="3551911"/>
            <a:ext cx="4633638" cy="2147811"/>
          </a:xfrm>
          <a:prstGeom prst="rect">
            <a:avLst/>
          </a:prstGeom>
        </p:spPr>
      </p:pic>
      <p:sp>
        <p:nvSpPr>
          <p:cNvPr id="37" name="화살표: 굽음 36">
            <a:extLst>
              <a:ext uri="{FF2B5EF4-FFF2-40B4-BE49-F238E27FC236}">
                <a16:creationId xmlns:a16="http://schemas.microsoft.com/office/drawing/2014/main" id="{ABDB5033-A32E-6C44-FC6A-122E12AE78BC}"/>
              </a:ext>
            </a:extLst>
          </p:cNvPr>
          <p:cNvSpPr/>
          <p:nvPr/>
        </p:nvSpPr>
        <p:spPr>
          <a:xfrm rot="10800000">
            <a:off x="9910009" y="3111176"/>
            <a:ext cx="1604211" cy="1611078"/>
          </a:xfrm>
          <a:prstGeom prst="bentArrow">
            <a:avLst>
              <a:gd name="adj1" fmla="val 43001"/>
              <a:gd name="adj2" fmla="val 30000"/>
              <a:gd name="adj3" fmla="val 26000"/>
              <a:gd name="adj4" fmla="val 38750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696BF5-D85E-7B9D-7E0D-B1D8D5C0F880}"/>
              </a:ext>
            </a:extLst>
          </p:cNvPr>
          <p:cNvSpPr txBox="1"/>
          <p:nvPr/>
        </p:nvSpPr>
        <p:spPr>
          <a:xfrm>
            <a:off x="10005905" y="404387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 전송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53F789-61E5-7023-8B4D-C00797F6902F}"/>
              </a:ext>
            </a:extLst>
          </p:cNvPr>
          <p:cNvSpPr txBox="1"/>
          <p:nvPr/>
        </p:nvSpPr>
        <p:spPr>
          <a:xfrm>
            <a:off x="4925952" y="5706510"/>
            <a:ext cx="4984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앱 </a:t>
            </a:r>
            <a:r>
              <a:rPr lang="en-US" altLang="ko-KR" b="1" dirty="0"/>
              <a:t>&amp; </a:t>
            </a:r>
            <a:r>
              <a:rPr lang="ko-KR" altLang="en-US" b="1" dirty="0"/>
              <a:t>웹에서 실시간 데이터 및 위치</a:t>
            </a:r>
            <a:endParaRPr lang="en-US" altLang="ko-KR" b="1" dirty="0"/>
          </a:p>
          <a:p>
            <a:pPr algn="ctr"/>
            <a:r>
              <a:rPr lang="en-US" altLang="ko-KR" b="1" dirty="0"/>
              <a:t>(+</a:t>
            </a:r>
            <a:r>
              <a:rPr lang="ko-KR" altLang="en-US" b="1" dirty="0"/>
              <a:t>시간대별 수질 상태 사진 </a:t>
            </a:r>
            <a:r>
              <a:rPr lang="ko-KR" altLang="en-US" b="1" dirty="0" err="1"/>
              <a:t>캡쳐본</a:t>
            </a:r>
            <a:r>
              <a:rPr lang="en-US" altLang="ko-KR" b="1" dirty="0"/>
              <a:t>) </a:t>
            </a:r>
            <a:r>
              <a:rPr lang="ko-KR" altLang="en-US" b="1" dirty="0"/>
              <a:t>확인 가능 </a:t>
            </a:r>
          </a:p>
        </p:txBody>
      </p:sp>
    </p:spTree>
    <p:extLst>
      <p:ext uri="{BB962C8B-B14F-4D97-AF65-F5344CB8AC3E}">
        <p14:creationId xmlns:p14="http://schemas.microsoft.com/office/powerpoint/2010/main" val="15827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35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주왕 이</dc:creator>
  <cp:lastModifiedBy>주왕 이</cp:lastModifiedBy>
  <cp:revision>1</cp:revision>
  <dcterms:created xsi:type="dcterms:W3CDTF">2025-05-07T08:20:00Z</dcterms:created>
  <dcterms:modified xsi:type="dcterms:W3CDTF">2025-05-07T08:49:03Z</dcterms:modified>
</cp:coreProperties>
</file>