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81" r:id="rId3"/>
    <p:sldId id="283" r:id="rId4"/>
    <p:sldId id="284" r:id="rId5"/>
    <p:sldId id="282" r:id="rId6"/>
    <p:sldId id="285" r:id="rId7"/>
    <p:sldId id="266" r:id="rId8"/>
    <p:sldId id="272" r:id="rId9"/>
    <p:sldId id="268" r:id="rId10"/>
    <p:sldId id="267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57" r:id="rId21"/>
    <p:sldId id="258" r:id="rId22"/>
    <p:sldId id="261" r:id="rId23"/>
    <p:sldId id="279" r:id="rId24"/>
    <p:sldId id="264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3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B6CE2-6DA4-48BF-BA87-13C2EE054022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83570-FA1E-4B84-ABDE-A90A0E5ED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001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83570-FA1E-4B84-ABDE-A90A0E5EDE6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88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9666-11EA-419D-9400-8771FF940099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63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9666-11EA-419D-9400-8771FF940099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6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9666-11EA-419D-9400-8771FF940099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68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9666-11EA-419D-9400-8771FF940099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34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9666-11EA-419D-9400-8771FF940099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3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9666-11EA-419D-9400-8771FF940099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9666-11EA-419D-9400-8771FF940099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87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9666-11EA-419D-9400-8771FF940099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2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9666-11EA-419D-9400-8771FF940099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6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9666-11EA-419D-9400-8771FF940099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9666-11EA-419D-9400-8771FF940099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41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A9666-11EA-419D-9400-8771FF940099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1B4D0-1178-4090-8D52-08F7A767E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30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3DBD2-360D-484A-9C50-A2E64066E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Week 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873256-497C-4504-9DDB-360C1A2E3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Algorithm Study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441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B8BE5-D7E2-414D-88BC-823E447C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</a:t>
            </a:r>
            <a:r>
              <a:rPr lang="ko-KR" altLang="en-US" dirty="0"/>
              <a:t> </a:t>
            </a:r>
            <a:r>
              <a:rPr lang="en-US" altLang="ko-KR" dirty="0"/>
              <a:t>Search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C31B54-1CDB-405A-AA07-2F625CD7E3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91" b="46012"/>
          <a:stretch/>
        </p:blipFill>
        <p:spPr bwMode="auto">
          <a:xfrm>
            <a:off x="223666" y="1711960"/>
            <a:ext cx="6872600" cy="486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0EFA535-DD53-4973-80C2-C98392EF24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55" r="44725" b="10095"/>
          <a:stretch/>
        </p:blipFill>
        <p:spPr bwMode="auto">
          <a:xfrm>
            <a:off x="5759814" y="3163614"/>
            <a:ext cx="5360131" cy="441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463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65B1C-0C56-43B8-8148-BB73A95A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CACA6F-0C2B-4AD5-95C6-B805E60033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63" t="12696" r="2252" b="42330"/>
          <a:stretch/>
        </p:blipFill>
        <p:spPr bwMode="auto">
          <a:xfrm>
            <a:off x="865867" y="0"/>
            <a:ext cx="10460266" cy="682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721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0DDD6-9155-4F1E-B556-5866406B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FCDF05E-AE1A-4862-8921-1707335EC7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63" t="12696" r="2252" b="42330"/>
          <a:stretch/>
        </p:blipFill>
        <p:spPr bwMode="auto">
          <a:xfrm>
            <a:off x="0" y="-39383"/>
            <a:ext cx="8192900" cy="534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DF0605FF-1D98-43FF-B250-6BFB3EA372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34" t="58728" r="27557" b="19523"/>
          <a:stretch/>
        </p:blipFill>
        <p:spPr bwMode="auto">
          <a:xfrm>
            <a:off x="6858599" y="3881717"/>
            <a:ext cx="5620869" cy="313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951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0DDD6-9155-4F1E-B556-5866406B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6EF0A89-3F46-45C0-A32B-775C5364A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34" t="58728" r="27557" b="19523"/>
          <a:stretch/>
        </p:blipFill>
        <p:spPr bwMode="auto">
          <a:xfrm>
            <a:off x="239184" y="539496"/>
            <a:ext cx="5620869" cy="313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DF0605FF-1D98-43FF-B250-6BFB3EA372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33" t="58728" r="-57" b="19398"/>
          <a:stretch/>
        </p:blipFill>
        <p:spPr bwMode="auto">
          <a:xfrm>
            <a:off x="3800522" y="2312295"/>
            <a:ext cx="8152294" cy="435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24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33C7F-DBB7-4E13-A004-0751FEDB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읽어보면 좋은 </a:t>
            </a:r>
            <a:r>
              <a:rPr lang="en-US" altLang="ko-KR" dirty="0"/>
              <a:t>Binary Search </a:t>
            </a:r>
            <a:r>
              <a:rPr lang="ko-KR" altLang="en-US" dirty="0"/>
              <a:t>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AEDDE2-0C12-4805-A893-C00C943A7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https://www.acmicpc.net/blog/view/109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012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47CEE7-E493-49C1-A6BD-A9F0BE91E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17" y="209100"/>
            <a:ext cx="8135485" cy="6439799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8D943E2-32E6-4714-9C74-B5C4757B75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24" t="62171" r="163" b="31037"/>
          <a:stretch/>
        </p:blipFill>
        <p:spPr bwMode="auto">
          <a:xfrm>
            <a:off x="8469936" y="2363777"/>
            <a:ext cx="3942080" cy="135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485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D5DE8B5-BCDA-434A-B280-92A9BD8F2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144" y="388162"/>
            <a:ext cx="10139368" cy="5179518"/>
          </a:xfrm>
        </p:spPr>
      </p:pic>
    </p:spTree>
    <p:extLst>
      <p:ext uri="{BB962C8B-B14F-4D97-AF65-F5344CB8AC3E}">
        <p14:creationId xmlns:p14="http://schemas.microsoft.com/office/powerpoint/2010/main" val="2924990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5104F70-60B4-4B36-9BB4-00444D391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754" y="83820"/>
            <a:ext cx="8810077" cy="6690360"/>
          </a:xfrm>
        </p:spPr>
      </p:pic>
    </p:spTree>
    <p:extLst>
      <p:ext uri="{BB962C8B-B14F-4D97-AF65-F5344CB8AC3E}">
        <p14:creationId xmlns:p14="http://schemas.microsoft.com/office/powerpoint/2010/main" val="445342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EF813-4D31-4A44-BD77-4E6294D06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4C28D4-2DAE-4C10-AC5C-A988AA390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0" i="0" dirty="0">
                <a:solidFill>
                  <a:srgbClr val="202124"/>
                </a:solidFill>
                <a:effectLst/>
              </a:rPr>
              <a:t>The </a:t>
            </a:r>
            <a:r>
              <a:rPr lang="en-US" altLang="ko-KR" b="1" i="0" dirty="0">
                <a:solidFill>
                  <a:srgbClr val="202124"/>
                </a:solidFill>
                <a:effectLst/>
              </a:rPr>
              <a:t>greatest common divisor </a:t>
            </a:r>
            <a:r>
              <a:rPr lang="en-US" altLang="ko-KR" i="0" dirty="0">
                <a:solidFill>
                  <a:srgbClr val="202124"/>
                </a:solidFill>
                <a:effectLst/>
              </a:rPr>
              <a:t> </a:t>
            </a:r>
          </a:p>
          <a:p>
            <a:r>
              <a:rPr lang="en-US" altLang="ko-KR" dirty="0">
                <a:solidFill>
                  <a:srgbClr val="202124"/>
                </a:solidFill>
              </a:rPr>
              <a:t>== </a:t>
            </a:r>
            <a:r>
              <a:rPr lang="ko-KR" altLang="en-US" dirty="0">
                <a:solidFill>
                  <a:srgbClr val="202124"/>
                </a:solidFill>
              </a:rPr>
              <a:t>최대 공약수 </a:t>
            </a:r>
            <a:endParaRPr lang="en-US" altLang="ko-KR" dirty="0">
              <a:solidFill>
                <a:srgbClr val="202124"/>
              </a:solidFill>
            </a:endParaRPr>
          </a:p>
          <a:p>
            <a:endParaRPr lang="en-US" altLang="ko-KR" dirty="0">
              <a:solidFill>
                <a:srgbClr val="202124"/>
              </a:solidFill>
            </a:endParaRPr>
          </a:p>
          <a:p>
            <a:r>
              <a:rPr lang="ko-KR" altLang="en-US" dirty="0">
                <a:solidFill>
                  <a:srgbClr val="202124"/>
                </a:solidFill>
              </a:rPr>
              <a:t>두 수를 나누는 제일 큰 공약수 </a:t>
            </a:r>
            <a:endParaRPr lang="en-US" altLang="ko-KR" dirty="0">
              <a:solidFill>
                <a:srgbClr val="202124"/>
              </a:solidFill>
            </a:endParaRPr>
          </a:p>
          <a:p>
            <a:endParaRPr lang="en-US" altLang="ko-KR" dirty="0">
              <a:solidFill>
                <a:srgbClr val="202124"/>
              </a:solidFill>
            </a:endParaRPr>
          </a:p>
          <a:p>
            <a:r>
              <a:rPr lang="en-US" altLang="ko-KR" dirty="0">
                <a:solidFill>
                  <a:srgbClr val="202124"/>
                </a:solidFill>
              </a:rPr>
              <a:t>A &lt; B </a:t>
            </a:r>
            <a:r>
              <a:rPr lang="ko-KR" altLang="en-US" dirty="0">
                <a:solidFill>
                  <a:srgbClr val="202124"/>
                </a:solidFill>
              </a:rPr>
              <a:t>일 때</a:t>
            </a:r>
            <a:r>
              <a:rPr lang="en-US" altLang="ko-KR" dirty="0">
                <a:solidFill>
                  <a:srgbClr val="202124"/>
                </a:solidFill>
              </a:rPr>
              <a:t>, 2 ~ A </a:t>
            </a:r>
            <a:r>
              <a:rPr lang="ko-KR" altLang="en-US" dirty="0">
                <a:solidFill>
                  <a:srgbClr val="202124"/>
                </a:solidFill>
              </a:rPr>
              <a:t>를 순회하면서 둘 다 나누어지는 수 중 가장 큰 수를  고르면 되면 안되나</a:t>
            </a:r>
            <a:r>
              <a:rPr lang="en-US" altLang="ko-KR" dirty="0">
                <a:solidFill>
                  <a:srgbClr val="202124"/>
                </a:solidFill>
              </a:rPr>
              <a:t>?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02124"/>
                </a:solidFill>
              </a:rPr>
              <a:t>  </a:t>
            </a:r>
            <a:r>
              <a:rPr lang="en-US" altLang="ko-KR" dirty="0">
                <a:solidFill>
                  <a:srgbClr val="202124"/>
                </a:solidFill>
                <a:sym typeface="Wingdings" panose="05000000000000000000" pitchFamily="2" charset="2"/>
              </a:rPr>
              <a:t> O(N) </a:t>
            </a:r>
            <a:r>
              <a:rPr lang="ko-KR" altLang="en-US" dirty="0">
                <a:solidFill>
                  <a:srgbClr val="202124"/>
                </a:solidFill>
                <a:sym typeface="Wingdings" panose="05000000000000000000" pitchFamily="2" charset="2"/>
              </a:rPr>
              <a:t>의 </a:t>
            </a:r>
            <a:r>
              <a:rPr lang="ko-KR" altLang="en-US" dirty="0" err="1">
                <a:solidFill>
                  <a:srgbClr val="202124"/>
                </a:solidFill>
                <a:sym typeface="Wingdings" panose="05000000000000000000" pitchFamily="2" charset="2"/>
              </a:rPr>
              <a:t>시간복잡도</a:t>
            </a:r>
            <a:endParaRPr lang="en-US" altLang="ko-KR" dirty="0">
              <a:solidFill>
                <a:srgbClr val="202124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2021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413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AC7D0-F4F3-4A21-8105-5F5C6CD9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유클리드 </a:t>
            </a:r>
            <a:r>
              <a:rPr lang="ko-KR" altLang="en-US" dirty="0" err="1"/>
              <a:t>호제법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BDE214B-C000-4476-8CF2-647F958EA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829" y="1613743"/>
            <a:ext cx="9602368" cy="4929297"/>
          </a:xfrm>
        </p:spPr>
      </p:pic>
    </p:spTree>
    <p:extLst>
      <p:ext uri="{BB962C8B-B14F-4D97-AF65-F5344CB8AC3E}">
        <p14:creationId xmlns:p14="http://schemas.microsoft.com/office/powerpoint/2010/main" val="100803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05717-0115-4674-BA11-E51736F4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Week2 Remind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5EBE5-ECA7-455D-8EF2-32110D85A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Stack,</a:t>
            </a:r>
            <a:r>
              <a:rPr lang="ko-KR" altLang="en-US" dirty="0"/>
              <a:t> </a:t>
            </a:r>
            <a:r>
              <a:rPr lang="en-US" altLang="ko-KR" dirty="0"/>
              <a:t>Queue</a:t>
            </a:r>
          </a:p>
          <a:p>
            <a:r>
              <a:rPr lang="en-US" altLang="ko-KR" dirty="0"/>
              <a:t>Prime, Factor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667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1E6CE-CBBF-47AA-9B99-D00AB995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GCD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5658363-CF7D-4E6E-91FB-38907051E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02" y="1935960"/>
            <a:ext cx="5537875" cy="420068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147F21-E919-4BD0-B078-9320255F1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12328"/>
            <a:ext cx="5888718" cy="14094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59B825-06AA-4EAB-BD3D-6F207F3AAC69}"/>
              </a:ext>
            </a:extLst>
          </p:cNvPr>
          <p:cNvSpPr txBox="1"/>
          <p:nvPr/>
        </p:nvSpPr>
        <p:spPr>
          <a:xfrm>
            <a:off x="7335405" y="3976131"/>
            <a:ext cx="340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사전에 </a:t>
            </a:r>
            <a:r>
              <a:rPr lang="en-US" altLang="ko-KR" dirty="0"/>
              <a:t>num1 &gt; num2 </a:t>
            </a:r>
            <a:r>
              <a:rPr lang="ko-KR" altLang="en-US" dirty="0"/>
              <a:t>임을 체크</a:t>
            </a:r>
          </a:p>
        </p:txBody>
      </p:sp>
    </p:spTree>
    <p:extLst>
      <p:ext uri="{BB962C8B-B14F-4D97-AF65-F5344CB8AC3E}">
        <p14:creationId xmlns:p14="http://schemas.microsoft.com/office/powerpoint/2010/main" val="1586061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1E6CE-CBBF-47AA-9B99-D00AB995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LCM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BCE3EE7-419A-452B-8EB1-0E70688F4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3078" y="2844254"/>
            <a:ext cx="6165844" cy="1615985"/>
          </a:xfrm>
        </p:spPr>
      </p:pic>
    </p:spTree>
    <p:extLst>
      <p:ext uri="{BB962C8B-B14F-4D97-AF65-F5344CB8AC3E}">
        <p14:creationId xmlns:p14="http://schemas.microsoft.com/office/powerpoint/2010/main" val="4071979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1E6CE-CBBF-47AA-9B99-D00AB995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 </a:t>
            </a:r>
            <a:r>
              <a:rPr lang="ko-KR" altLang="en-US" dirty="0"/>
              <a:t>연산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E4FACDE-CBAD-401A-B7AE-F740482E0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783938"/>
            <a:ext cx="4401164" cy="37343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C5BE14-B02A-42A3-917B-41D75C959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184" y="1726779"/>
            <a:ext cx="3658111" cy="38486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A946EE-F55E-42E7-B449-7EF6858C5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711" y="1726779"/>
            <a:ext cx="3324689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95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37E41-DF46-4E2E-8937-8D29058B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자리수가 </a:t>
            </a:r>
            <a:r>
              <a:rPr lang="en-US" altLang="ko-KR" dirty="0"/>
              <a:t>1</a:t>
            </a:r>
            <a:r>
              <a:rPr lang="ko-KR" altLang="en-US" dirty="0"/>
              <a:t>인지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E15F0-75ED-4A06-AC7A-F6F1CEEF5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027920" cy="988645"/>
          </a:xfrm>
        </p:spPr>
        <p:txBody>
          <a:bodyPr/>
          <a:lstStyle/>
          <a:p>
            <a:r>
              <a:rPr lang="en-US" altLang="ko-KR" dirty="0"/>
              <a:t>And, Shift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7C76E-AD47-40E0-B19B-A4E57BAB7AC2}"/>
              </a:ext>
            </a:extLst>
          </p:cNvPr>
          <p:cNvSpPr txBox="1"/>
          <p:nvPr/>
        </p:nvSpPr>
        <p:spPr>
          <a:xfrm>
            <a:off x="5674360" y="3604384"/>
            <a:ext cx="497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10225C-1D45-4C4E-B8F8-EE4634766369}"/>
              </a:ext>
            </a:extLst>
          </p:cNvPr>
          <p:cNvSpPr txBox="1"/>
          <p:nvPr/>
        </p:nvSpPr>
        <p:spPr>
          <a:xfrm>
            <a:off x="2875280" y="2903579"/>
            <a:ext cx="3474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spc="600" dirty="0"/>
              <a:t>1010 1001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57DB4D-198B-4355-AEF7-4C0954BB7F45}"/>
              </a:ext>
            </a:extLst>
          </p:cNvPr>
          <p:cNvSpPr txBox="1"/>
          <p:nvPr/>
        </p:nvSpPr>
        <p:spPr>
          <a:xfrm>
            <a:off x="2562860" y="3622824"/>
            <a:ext cx="1651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/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51924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79927-84E0-4D4F-AE59-EAA0DBA3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진수 다시한번 생각하기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C3649-CD70-4192-AD47-CACC8A3D5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3606800" cy="525779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10000"/>
              </a:lnSpc>
            </a:pPr>
            <a:r>
              <a:rPr lang="en-US" altLang="ko-KR" spc="600" dirty="0">
                <a:latin typeface="Arial Black" panose="020B0A04020102020204" pitchFamily="34" charset="0"/>
                <a:cs typeface="Aharoni" panose="020B0604020202020204" pitchFamily="2" charset="-79"/>
              </a:rPr>
              <a:t>0000 0000</a:t>
            </a:r>
          </a:p>
          <a:p>
            <a:pPr>
              <a:lnSpc>
                <a:spcPct val="210000"/>
              </a:lnSpc>
            </a:pPr>
            <a:r>
              <a:rPr lang="en-US" altLang="ko-KR" spc="600" dirty="0">
                <a:latin typeface="Arial Black" panose="020B0A04020102020204" pitchFamily="34" charset="0"/>
                <a:cs typeface="Aharoni" panose="020B0604020202020204" pitchFamily="2" charset="-79"/>
              </a:rPr>
              <a:t>0000</a:t>
            </a:r>
            <a:r>
              <a:rPr lang="ko-KR" altLang="en-US" spc="600" dirty="0">
                <a:latin typeface="Arial Black" panose="020B0A04020102020204" pitchFamily="34" charset="0"/>
                <a:cs typeface="Aharoni" panose="020B0604020202020204" pitchFamily="2" charset="-79"/>
              </a:rPr>
              <a:t> </a:t>
            </a:r>
            <a:r>
              <a:rPr lang="en-US" altLang="ko-KR" spc="600" dirty="0">
                <a:latin typeface="Arial Black" panose="020B0A04020102020204" pitchFamily="34" charset="0"/>
                <a:cs typeface="Aharoni" panose="020B0604020202020204" pitchFamily="2" charset="-79"/>
              </a:rPr>
              <a:t>0001</a:t>
            </a:r>
          </a:p>
          <a:p>
            <a:pPr>
              <a:lnSpc>
                <a:spcPct val="210000"/>
              </a:lnSpc>
            </a:pPr>
            <a:r>
              <a:rPr lang="en-US" altLang="ko-KR" spc="600" dirty="0">
                <a:latin typeface="Arial Black" panose="020B0A04020102020204" pitchFamily="34" charset="0"/>
                <a:cs typeface="Aharoni" panose="020B0604020202020204" pitchFamily="2" charset="-79"/>
              </a:rPr>
              <a:t>0000 0010</a:t>
            </a:r>
          </a:p>
          <a:p>
            <a:pPr>
              <a:lnSpc>
                <a:spcPct val="210000"/>
              </a:lnSpc>
            </a:pPr>
            <a:r>
              <a:rPr lang="en-US" altLang="ko-KR" spc="600" dirty="0">
                <a:latin typeface="Arial Black" panose="020B0A04020102020204" pitchFamily="34" charset="0"/>
                <a:cs typeface="Aharoni" panose="020B0604020202020204" pitchFamily="2" charset="-79"/>
              </a:rPr>
              <a:t>0000 0011</a:t>
            </a:r>
          </a:p>
          <a:p>
            <a:pPr>
              <a:lnSpc>
                <a:spcPct val="210000"/>
              </a:lnSpc>
            </a:pPr>
            <a:r>
              <a:rPr lang="en-US" altLang="ko-KR" spc="600" dirty="0">
                <a:latin typeface="Arial Black" panose="020B0A04020102020204" pitchFamily="34" charset="0"/>
                <a:cs typeface="Aharoni" panose="020B0604020202020204" pitchFamily="2" charset="-79"/>
              </a:rPr>
              <a:t>0000 0100</a:t>
            </a:r>
          </a:p>
          <a:p>
            <a:pPr>
              <a:lnSpc>
                <a:spcPct val="210000"/>
              </a:lnSpc>
            </a:pPr>
            <a:r>
              <a:rPr lang="en-US" altLang="ko-KR" spc="600" dirty="0">
                <a:latin typeface="Arial Black" panose="020B0A04020102020204" pitchFamily="34" charset="0"/>
                <a:cs typeface="Aharoni" panose="020B0604020202020204" pitchFamily="2" charset="-79"/>
              </a:rPr>
              <a:t>0000 0101</a:t>
            </a:r>
          </a:p>
          <a:p>
            <a:pPr>
              <a:lnSpc>
                <a:spcPct val="210000"/>
              </a:lnSpc>
            </a:pPr>
            <a:endParaRPr lang="en-US" altLang="ko-KR" dirty="0"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56869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4" descr="형광등 전구 윤곽선">
            <a:extLst>
              <a:ext uri="{FF2B5EF4-FFF2-40B4-BE49-F238E27FC236}">
                <a16:creationId xmlns:a16="http://schemas.microsoft.com/office/drawing/2014/main" id="{5F36E914-54DC-4202-9530-9A7858C97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280" y="2156301"/>
            <a:ext cx="1599920" cy="1599920"/>
          </a:xfrm>
          <a:prstGeom prst="rect">
            <a:avLst/>
          </a:prstGeom>
        </p:spPr>
      </p:pic>
      <p:pic>
        <p:nvPicPr>
          <p:cNvPr id="9" name="내용 개체 틀 4" descr="형광등 전구 윤곽선">
            <a:extLst>
              <a:ext uri="{FF2B5EF4-FFF2-40B4-BE49-F238E27FC236}">
                <a16:creationId xmlns:a16="http://schemas.microsoft.com/office/drawing/2014/main" id="{0D98E323-C23B-460A-B330-A78E56AB9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5960" y="2156301"/>
            <a:ext cx="1599920" cy="1599920"/>
          </a:xfrm>
          <a:prstGeom prst="rect">
            <a:avLst/>
          </a:prstGeom>
        </p:spPr>
      </p:pic>
      <p:pic>
        <p:nvPicPr>
          <p:cNvPr id="10" name="내용 개체 틀 4" descr="형광등 전구 윤곽선">
            <a:extLst>
              <a:ext uri="{FF2B5EF4-FFF2-40B4-BE49-F238E27FC236}">
                <a16:creationId xmlns:a16="http://schemas.microsoft.com/office/drawing/2014/main" id="{77FA4C1F-CA51-4801-BBA8-4B63422BF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1040" y="2156301"/>
            <a:ext cx="1599920" cy="1599920"/>
          </a:xfrm>
          <a:prstGeom prst="rect">
            <a:avLst/>
          </a:prstGeom>
        </p:spPr>
      </p:pic>
      <p:pic>
        <p:nvPicPr>
          <p:cNvPr id="11" name="내용 개체 틀 4" descr="형광등 전구 윤곽선">
            <a:extLst>
              <a:ext uri="{FF2B5EF4-FFF2-40B4-BE49-F238E27FC236}">
                <a16:creationId xmlns:a16="http://schemas.microsoft.com/office/drawing/2014/main" id="{696F9199-D2AE-44EA-AE65-61FB79E30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4880" y="2156301"/>
            <a:ext cx="1599920" cy="1599920"/>
          </a:xfrm>
          <a:prstGeom prst="rect">
            <a:avLst/>
          </a:prstGeom>
        </p:spPr>
      </p:pic>
      <p:pic>
        <p:nvPicPr>
          <p:cNvPr id="12" name="내용 개체 틀 4" descr="형광등 전구 윤곽선">
            <a:extLst>
              <a:ext uri="{FF2B5EF4-FFF2-40B4-BE49-F238E27FC236}">
                <a16:creationId xmlns:a16="http://schemas.microsoft.com/office/drawing/2014/main" id="{D27E12D1-F018-474A-A376-8CF10C9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8480" y="2156301"/>
            <a:ext cx="1599920" cy="1599920"/>
          </a:xfrm>
          <a:prstGeom prst="rect">
            <a:avLst/>
          </a:prstGeom>
        </p:spPr>
      </p:pic>
      <p:pic>
        <p:nvPicPr>
          <p:cNvPr id="13" name="내용 개체 틀 4" descr="형광등 전구 윤곽선">
            <a:extLst>
              <a:ext uri="{FF2B5EF4-FFF2-40B4-BE49-F238E27FC236}">
                <a16:creationId xmlns:a16="http://schemas.microsoft.com/office/drawing/2014/main" id="{0780FAB9-6957-4186-93A1-02F844E16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280" y="4848701"/>
            <a:ext cx="1599920" cy="1599920"/>
          </a:xfrm>
          <a:prstGeom prst="rect">
            <a:avLst/>
          </a:prstGeom>
        </p:spPr>
      </p:pic>
      <p:pic>
        <p:nvPicPr>
          <p:cNvPr id="14" name="내용 개체 틀 4" descr="형광등 전구 윤곽선">
            <a:extLst>
              <a:ext uri="{FF2B5EF4-FFF2-40B4-BE49-F238E27FC236}">
                <a16:creationId xmlns:a16="http://schemas.microsoft.com/office/drawing/2014/main" id="{0601A662-9A21-4C3C-8DDA-650BD67AB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5960" y="4848701"/>
            <a:ext cx="1599920" cy="1599920"/>
          </a:xfrm>
          <a:prstGeom prst="rect">
            <a:avLst/>
          </a:prstGeom>
        </p:spPr>
      </p:pic>
      <p:pic>
        <p:nvPicPr>
          <p:cNvPr id="17" name="내용 개체 틀 4" descr="형광등 전구 윤곽선">
            <a:extLst>
              <a:ext uri="{FF2B5EF4-FFF2-40B4-BE49-F238E27FC236}">
                <a16:creationId xmlns:a16="http://schemas.microsoft.com/office/drawing/2014/main" id="{F0846006-36E2-4106-95B3-6D49222B7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8480" y="4848701"/>
            <a:ext cx="1599920" cy="1599920"/>
          </a:xfrm>
          <a:prstGeom prst="rect">
            <a:avLst/>
          </a:prstGeom>
        </p:spPr>
      </p:pic>
      <p:pic>
        <p:nvPicPr>
          <p:cNvPr id="18" name="그래픽 17" descr="형광등 전구 단색으로 채워진">
            <a:extLst>
              <a:ext uri="{FF2B5EF4-FFF2-40B4-BE49-F238E27FC236}">
                <a16:creationId xmlns:a16="http://schemas.microsoft.com/office/drawing/2014/main" id="{63AC9155-1DDA-4984-B4D4-16B65CA49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44815" y="4848701"/>
            <a:ext cx="1449420" cy="1449420"/>
          </a:xfrm>
          <a:prstGeom prst="rect">
            <a:avLst/>
          </a:prstGeom>
        </p:spPr>
      </p:pic>
      <p:pic>
        <p:nvPicPr>
          <p:cNvPr id="21" name="그래픽 20" descr="형광등 전구 단색으로 채워진">
            <a:extLst>
              <a:ext uri="{FF2B5EF4-FFF2-40B4-BE49-F238E27FC236}">
                <a16:creationId xmlns:a16="http://schemas.microsoft.com/office/drawing/2014/main" id="{A111FA31-A9C1-4A19-A75C-DE7E1CC2E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1970" y="4848701"/>
            <a:ext cx="1449420" cy="14494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93353B9-6DC5-4295-B286-99713AD4E19F}"/>
              </a:ext>
            </a:extLst>
          </p:cNvPr>
          <p:cNvSpPr txBox="1"/>
          <p:nvPr/>
        </p:nvSpPr>
        <p:spPr>
          <a:xfrm>
            <a:off x="763590" y="1636469"/>
            <a:ext cx="504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Q. </a:t>
            </a:r>
            <a:r>
              <a:rPr lang="ko-KR" altLang="en-US" dirty="0"/>
              <a:t>전구가 두개 켜지는 모든 경우의 수를 구하세요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E84DEC-0C91-4FEC-AC52-613D26F21F16}"/>
              </a:ext>
            </a:extLst>
          </p:cNvPr>
          <p:cNvSpPr txBox="1"/>
          <p:nvPr/>
        </p:nvSpPr>
        <p:spPr>
          <a:xfrm>
            <a:off x="261357" y="694488"/>
            <a:ext cx="560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BFS</a:t>
            </a:r>
            <a:r>
              <a:rPr lang="ko-KR" altLang="en-US" dirty="0"/>
              <a:t> </a:t>
            </a:r>
            <a:r>
              <a:rPr lang="en-US" altLang="ko-KR" dirty="0"/>
              <a:t>DFS</a:t>
            </a:r>
            <a:r>
              <a:rPr lang="ko-KR" altLang="en-US" dirty="0"/>
              <a:t> 맛보기</a:t>
            </a:r>
          </a:p>
        </p:txBody>
      </p:sp>
    </p:spTree>
    <p:extLst>
      <p:ext uri="{BB962C8B-B14F-4D97-AF65-F5344CB8AC3E}">
        <p14:creationId xmlns:p14="http://schemas.microsoft.com/office/powerpoint/2010/main" val="143128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C729A-CFBE-4762-A3C9-04A30B8B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10799 </a:t>
            </a:r>
            <a:r>
              <a:rPr lang="ko-KR" altLang="en-US" dirty="0"/>
              <a:t>쇠막대기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F18A8AD-0630-4D05-BC94-4424E1FF4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698" y="1499616"/>
            <a:ext cx="9724788" cy="5358384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81D09B2-FD61-48C4-962F-BFA39B48D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98" y="683673"/>
            <a:ext cx="2298587" cy="71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9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4C1E5-2DEB-4ACA-B5F8-7CF04871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5397 </a:t>
            </a:r>
            <a:r>
              <a:rPr lang="ko-KR" altLang="en-US" dirty="0" err="1"/>
              <a:t>키로거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CBF003D-8EFB-4DAE-B663-07929A880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25" y="1499616"/>
            <a:ext cx="9731230" cy="452596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F7C624-BD47-4213-9B70-44C571CF9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455" y="1499616"/>
            <a:ext cx="1962424" cy="18195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8EC77B-A300-4928-8015-80D648BBF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0718" y="3319145"/>
            <a:ext cx="1771897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EE3F5-6CBC-4762-9F67-783EA648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pic>
        <p:nvPicPr>
          <p:cNvPr id="13" name="그림 12" descr="텍스트, 스크린샷, 모니터, 검은색이(가) 표시된 사진&#10;&#10;자동 생성된 설명">
            <a:extLst>
              <a:ext uri="{FF2B5EF4-FFF2-40B4-BE49-F238E27FC236}">
                <a16:creationId xmlns:a16="http://schemas.microsoft.com/office/drawing/2014/main" id="{381BEB9C-5B8D-49F9-B296-81B48C596F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66"/>
          <a:stretch/>
        </p:blipFill>
        <p:spPr>
          <a:xfrm>
            <a:off x="609600" y="1581060"/>
            <a:ext cx="3248526" cy="4912659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EB668169-4AFB-4BCE-A924-01B5A606DF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35"/>
          <a:stretch/>
        </p:blipFill>
        <p:spPr>
          <a:xfrm>
            <a:off x="4220126" y="1581060"/>
            <a:ext cx="3248526" cy="424272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5AE91A5-D909-4B21-9BAD-5CFF9DCDE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652" y="1722491"/>
            <a:ext cx="4229690" cy="2314898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071E4A8-C98E-413C-9D3D-999E40C6A209}"/>
              </a:ext>
            </a:extLst>
          </p:cNvPr>
          <p:cNvSpPr/>
          <p:nvPr/>
        </p:nvSpPr>
        <p:spPr>
          <a:xfrm>
            <a:off x="6949397" y="4706471"/>
            <a:ext cx="466837" cy="3316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</a:t>
            </a:r>
            <a:endParaRPr lang="ko-KR" altLang="en-US" b="1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A4E01C9-B363-4446-B828-C2294B6C404C}"/>
              </a:ext>
            </a:extLst>
          </p:cNvPr>
          <p:cNvSpPr/>
          <p:nvPr/>
        </p:nvSpPr>
        <p:spPr>
          <a:xfrm>
            <a:off x="6949396" y="5396753"/>
            <a:ext cx="466837" cy="3316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</a:t>
            </a:r>
            <a:endParaRPr lang="ko-KR" altLang="en-US" b="1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67B2FED-1CD7-4A6D-865F-142D389184CA}"/>
              </a:ext>
            </a:extLst>
          </p:cNvPr>
          <p:cNvSpPr/>
          <p:nvPr/>
        </p:nvSpPr>
        <p:spPr>
          <a:xfrm>
            <a:off x="2933209" y="5986810"/>
            <a:ext cx="466837" cy="3316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F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0100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F0053-8921-4C58-A9DD-F775986D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FC13A-35DA-415B-BDF9-4C008161B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완전탐색</a:t>
            </a:r>
            <a:endParaRPr lang="en-US" altLang="ko-KR" dirty="0"/>
          </a:p>
          <a:p>
            <a:r>
              <a:rPr lang="en-US" altLang="ko-KR" dirty="0"/>
              <a:t> Binary Search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GCD, LCM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유클리드 </a:t>
            </a:r>
            <a:r>
              <a:rPr lang="ko-KR" altLang="en-US" dirty="0" err="1"/>
              <a:t>호제법</a:t>
            </a:r>
            <a:endParaRPr lang="en-US" altLang="ko-KR" dirty="0"/>
          </a:p>
          <a:p>
            <a:r>
              <a:rPr lang="en-US" altLang="ko-KR" dirty="0"/>
              <a:t> Bit </a:t>
            </a:r>
            <a:r>
              <a:rPr lang="ko-KR" altLang="en-US" dirty="0"/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839757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6C3E0-148D-4BB6-BC5C-A08C4A4D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완전탐색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D45DC8-0C7F-4DD0-A5B3-F208B1718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단순하게 모든 경우의 수를 확인해보는 기법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데이터의 수와 직결되기 때문에 효율성을 위해서는 거의 사용하지 않으나 기본중의 기본 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99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B60445E-ABB8-4E60-B6F5-07F418368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029" y="51547"/>
            <a:ext cx="9079593" cy="6754905"/>
          </a:xfrm>
        </p:spPr>
      </p:pic>
    </p:spTree>
    <p:extLst>
      <p:ext uri="{BB962C8B-B14F-4D97-AF65-F5344CB8AC3E}">
        <p14:creationId xmlns:p14="http://schemas.microsoft.com/office/powerpoint/2010/main" val="49843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B8BE5-D7E2-414D-88BC-823E447C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</a:t>
            </a:r>
            <a:r>
              <a:rPr lang="ko-KR" altLang="en-US" dirty="0"/>
              <a:t> </a:t>
            </a:r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6938B-2493-4684-8900-725AEF88B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binarySearch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A[],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A[i-1] &lt; x &lt;= A[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인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ko-KR" altLang="en-US" dirty="0" err="1">
                <a:sym typeface="Wingdings" panose="05000000000000000000" pitchFamily="2" charset="2"/>
              </a:rPr>
              <a:t>를</a:t>
            </a:r>
            <a:r>
              <a:rPr lang="ko-KR" altLang="en-US" dirty="0">
                <a:sym typeface="Wingdings" panose="05000000000000000000" pitchFamily="2" charset="2"/>
              </a:rPr>
              <a:t> 반환하는 것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44329047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사용자 지정 1">
      <a:majorFont>
        <a:latin typeface="휴먼둥근헤드라인"/>
        <a:ea typeface="휴먼둥근헤드라인"/>
        <a:cs typeface=""/>
      </a:majorFont>
      <a:minorFont>
        <a:latin typeface="한컴 윤고딕 240"/>
        <a:ea typeface="한컴 윤고딕 240"/>
        <a:cs typeface="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318</TotalTime>
  <Words>200</Words>
  <Application>Microsoft Office PowerPoint</Application>
  <PresentationFormat>와이드스크린</PresentationFormat>
  <Paragraphs>55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맑은 고딕</vt:lpstr>
      <vt:lpstr>한컴 윤고딕 240</vt:lpstr>
      <vt:lpstr>휴먼둥근헤드라인</vt:lpstr>
      <vt:lpstr>Arial</vt:lpstr>
      <vt:lpstr>Arial Black</vt:lpstr>
      <vt:lpstr>Wingdings 3</vt:lpstr>
      <vt:lpstr>New_Simple01</vt:lpstr>
      <vt:lpstr>Week 3</vt:lpstr>
      <vt:lpstr>Week2 Remind</vt:lpstr>
      <vt:lpstr>10799 쇠막대기</vt:lpstr>
      <vt:lpstr>5397 키로거</vt:lpstr>
      <vt:lpstr>QnA</vt:lpstr>
      <vt:lpstr>목차</vt:lpstr>
      <vt:lpstr>완전탐색</vt:lpstr>
      <vt:lpstr>PowerPoint 프레젠테이션</vt:lpstr>
      <vt:lpstr>Binary Search</vt:lpstr>
      <vt:lpstr>Binary Search</vt:lpstr>
      <vt:lpstr>PowerPoint 프레젠테이션</vt:lpstr>
      <vt:lpstr>PowerPoint 프레젠테이션</vt:lpstr>
      <vt:lpstr>PowerPoint 프레젠테이션</vt:lpstr>
      <vt:lpstr>읽어보면 좋은 Binary Search 글</vt:lpstr>
      <vt:lpstr>PowerPoint 프레젠테이션</vt:lpstr>
      <vt:lpstr>PowerPoint 프레젠테이션</vt:lpstr>
      <vt:lpstr>PowerPoint 프레젠테이션</vt:lpstr>
      <vt:lpstr>GCD</vt:lpstr>
      <vt:lpstr>유클리드 호제법</vt:lpstr>
      <vt:lpstr>GCD</vt:lpstr>
      <vt:lpstr>LCM</vt:lpstr>
      <vt:lpstr>Bit 연산</vt:lpstr>
      <vt:lpstr>특정 자리수가 1인지 확인</vt:lpstr>
      <vt:lpstr>2진수 다시한번 생각하기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Yujin</dc:creator>
  <cp:lastModifiedBy>Lee Yujin</cp:lastModifiedBy>
  <cp:revision>86</cp:revision>
  <dcterms:created xsi:type="dcterms:W3CDTF">2021-10-31T05:07:11Z</dcterms:created>
  <dcterms:modified xsi:type="dcterms:W3CDTF">2021-11-06T12:41:57Z</dcterms:modified>
</cp:coreProperties>
</file>