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7" r:id="rId3"/>
    <p:sldId id="269" r:id="rId4"/>
    <p:sldId id="270" r:id="rId5"/>
    <p:sldId id="267" r:id="rId6"/>
    <p:sldId id="271" r:id="rId7"/>
    <p:sldId id="273" r:id="rId8"/>
    <p:sldId id="274" r:id="rId9"/>
    <p:sldId id="275" r:id="rId10"/>
    <p:sldId id="303" r:id="rId11"/>
    <p:sldId id="304" r:id="rId12"/>
    <p:sldId id="305" r:id="rId13"/>
    <p:sldId id="293" r:id="rId14"/>
    <p:sldId id="323" r:id="rId15"/>
    <p:sldId id="327" r:id="rId16"/>
    <p:sldId id="328" r:id="rId17"/>
    <p:sldId id="306" r:id="rId18"/>
    <p:sldId id="272" r:id="rId19"/>
    <p:sldId id="307" r:id="rId20"/>
    <p:sldId id="308" r:id="rId21"/>
    <p:sldId id="294" r:id="rId22"/>
    <p:sldId id="260" r:id="rId23"/>
    <p:sldId id="276" r:id="rId24"/>
    <p:sldId id="332" r:id="rId25"/>
    <p:sldId id="296" r:id="rId26"/>
    <p:sldId id="297" r:id="rId27"/>
    <p:sldId id="298" r:id="rId28"/>
    <p:sldId id="322" r:id="rId29"/>
    <p:sldId id="277" r:id="rId30"/>
    <p:sldId id="278" r:id="rId31"/>
    <p:sldId id="279" r:id="rId32"/>
    <p:sldId id="280" r:id="rId33"/>
    <p:sldId id="281" r:id="rId34"/>
    <p:sldId id="282" r:id="rId35"/>
    <p:sldId id="299" r:id="rId36"/>
    <p:sldId id="300" r:id="rId37"/>
    <p:sldId id="262" r:id="rId38"/>
    <p:sldId id="309" r:id="rId39"/>
    <p:sldId id="310" r:id="rId40"/>
    <p:sldId id="329" r:id="rId41"/>
    <p:sldId id="330" r:id="rId42"/>
    <p:sldId id="324" r:id="rId43"/>
    <p:sldId id="325" r:id="rId44"/>
    <p:sldId id="326" r:id="rId45"/>
    <p:sldId id="313" r:id="rId46"/>
    <p:sldId id="263" r:id="rId47"/>
    <p:sldId id="264" r:id="rId48"/>
    <p:sldId id="283" r:id="rId49"/>
    <p:sldId id="284" r:id="rId50"/>
    <p:sldId id="285" r:id="rId51"/>
    <p:sldId id="287" r:id="rId52"/>
    <p:sldId id="288" r:id="rId53"/>
    <p:sldId id="289" r:id="rId54"/>
    <p:sldId id="301" r:id="rId55"/>
    <p:sldId id="317" r:id="rId56"/>
    <p:sldId id="320" r:id="rId57"/>
    <p:sldId id="318" r:id="rId58"/>
    <p:sldId id="319" r:id="rId59"/>
    <p:sldId id="321" r:id="rId60"/>
    <p:sldId id="314" r:id="rId61"/>
    <p:sldId id="315" r:id="rId62"/>
    <p:sldId id="266" r:id="rId63"/>
    <p:sldId id="290" r:id="rId64"/>
    <p:sldId id="331" r:id="rId65"/>
    <p:sldId id="291" r:id="rId66"/>
    <p:sldId id="316" r:id="rId67"/>
    <p:sldId id="292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59B"/>
    <a:srgbClr val="000000"/>
    <a:srgbClr val="FCD5A2"/>
    <a:srgbClr val="4472C4"/>
    <a:srgbClr val="FEA882"/>
    <a:srgbClr val="FEBD9F"/>
    <a:srgbClr val="FEDCCC"/>
    <a:srgbClr val="FFD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4238" autoAdjust="0"/>
  </p:normalViewPr>
  <p:slideViewPr>
    <p:cSldViewPr snapToGrid="0">
      <p:cViewPr varScale="1">
        <p:scale>
          <a:sx n="109" d="100"/>
          <a:sy n="109" d="100"/>
        </p:scale>
        <p:origin x="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66D53-160C-45BE-9989-78B9FDB34EF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0FE9C-5DB4-4015-BCBA-29BEE350F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6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0FE9C-5DB4-4015-BCBA-29BEE350F2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9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2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7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1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6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A8EE-C6DE-4886-A694-39C08A0CF407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948B8-61A4-418A-887B-9DA7418E7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5" Type="http://schemas.openxmlformats.org/officeDocument/2006/relationships/image" Target="../media/image71.png"/><Relationship Id="rId10" Type="http://schemas.openxmlformats.org/officeDocument/2006/relationships/image" Target="../media/image83.svg"/><Relationship Id="rId4" Type="http://schemas.openxmlformats.org/officeDocument/2006/relationships/image" Target="../media/image77.svg"/><Relationship Id="rId9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0BEDCCFA-C413-4CB3-9021-D30E03ACE906}"/>
              </a:ext>
            </a:extLst>
          </p:cNvPr>
          <p:cNvGrpSpPr/>
          <p:nvPr/>
        </p:nvGrpSpPr>
        <p:grpSpPr>
          <a:xfrm>
            <a:off x="1659087" y="3212564"/>
            <a:ext cx="6041596" cy="264358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033BD77-B0ED-4564-A857-FA1E28F99B4A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481D6E2D-E101-4DEB-B2F8-3B144F345243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2CEC4573-827C-4D01-8D19-E50861B0A85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AA43084A-3C4A-4808-B6DD-4AA68CB35690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1011E7D-0F2F-4663-BAD7-943C095C734F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29A13983-2FAE-43D8-B6B5-F55FE4941B1C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DBF9342-331A-4360-8EF5-399851063EFB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CB28F4E5-56A0-4A43-927A-9CCBF00B5595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4F16129A-F158-4183-8AEC-E8DB8AAA2399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A9311886-A1DF-478D-A7C3-E3D019C9147C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F8AFD6B-B046-4605-81D3-EB1C99FB0896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9717D-8FC9-4772-A37E-A6912350E3A1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755DDAB4-7F59-427A-A09C-83103B6464DC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819594E-3FF9-430E-9DE6-65D9D9BC14F2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CD769FFF-7735-438D-94A3-3B5E01EA5A74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57FE06C0-B1A3-4E9F-9932-D1F5A24C2A9F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1368799-269C-49B5-972B-98F3643D49CA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D1FF4983-9F8F-4F45-9B9B-A572088D7965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6A871D49-E183-49C5-B0FC-3F89F971D1B6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AE0C0DA-37E7-4C3D-9A13-A7F3775BF50C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A02D319E-F5EC-4077-812B-E3564CD83EFC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D4540241-B659-4E25-BC94-C523FDE20E23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DE9675C-63EE-435F-BDBC-D8B3A606A893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1E0B3FE4-830E-4A55-B395-2CB0BD95554A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9D6441C9-B371-435B-B4FB-E1CD34BF7E4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C9E17F2A-DE5F-4E96-A884-01FE902798A0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B0261552-E251-498C-AD1F-AFA7C1EE4B5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BEADB9D5-5723-41F0-95A1-67552F99943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77E660FC-5F54-45DD-B692-A62350EF9C29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B8361464-3B08-4577-9CB8-EEC38D78CFA8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8F57D6C-2EB0-44B1-A6E7-340157119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511" y="2507304"/>
            <a:ext cx="6858000" cy="90067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자료구조 특별학기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DCDEB-C94B-402B-B0FB-E84841DD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697" y="4021746"/>
            <a:ext cx="4025766" cy="160248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 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F358E3-1D29-4EC9-9516-3D5BCD979674}"/>
              </a:ext>
            </a:extLst>
          </p:cNvPr>
          <p:cNvSpPr/>
          <p:nvPr/>
        </p:nvSpPr>
        <p:spPr>
          <a:xfrm>
            <a:off x="4114801" y="4456257"/>
            <a:ext cx="1358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이유진 </a:t>
            </a:r>
            <a:r>
              <a:rPr lang="en-US" altLang="ko-KR" sz="13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3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 sz="13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sz="13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윤정연</a:t>
            </a:r>
            <a:endParaRPr lang="en-US" altLang="ko-KR" sz="13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3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염지현</a:t>
            </a:r>
            <a:endParaRPr lang="en-US" altLang="ko-KR" sz="13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3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조대훈</a:t>
            </a:r>
            <a:endParaRPr lang="en-US" altLang="ko-KR" sz="13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8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회원을 많이 확보한 트레이너는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DAA616-90DD-4349-A808-646BB600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23" y="2149719"/>
            <a:ext cx="7563831" cy="28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회원을 많이 확보한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DC3E7F-05C4-4A19-AA62-603BDC14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979212"/>
            <a:ext cx="80962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회원을 많이 확보한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094BB-BC31-48F5-82C6-691FB3C6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5" y="1564753"/>
            <a:ext cx="8448675" cy="391477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4C87701-3042-4975-BD0B-C59C790E8953}"/>
              </a:ext>
            </a:extLst>
          </p:cNvPr>
          <p:cNvGrpSpPr/>
          <p:nvPr/>
        </p:nvGrpSpPr>
        <p:grpSpPr>
          <a:xfrm>
            <a:off x="347662" y="1431768"/>
            <a:ext cx="8448675" cy="5056587"/>
            <a:chOff x="347662" y="1278636"/>
            <a:chExt cx="8448675" cy="505658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0285216-C3B5-46DA-A412-0EADDD3C65F3}"/>
                </a:ext>
              </a:extLst>
            </p:cNvPr>
            <p:cNvSpPr/>
            <p:nvPr/>
          </p:nvSpPr>
          <p:spPr>
            <a:xfrm>
              <a:off x="2695787" y="1278636"/>
              <a:ext cx="1661071" cy="775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ptcu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619F582-C336-4854-B1CF-B6E860F39C17}"/>
                </a:ext>
              </a:extLst>
            </p:cNvPr>
            <p:cNvSpPr/>
            <p:nvPr/>
          </p:nvSpPr>
          <p:spPr>
            <a:xfrm>
              <a:off x="2695787" y="2068345"/>
              <a:ext cx="1661071" cy="7755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A4242AA-997B-417B-8478-ACD8A2E3217E}"/>
                </a:ext>
              </a:extLst>
            </p:cNvPr>
            <p:cNvSpPr/>
            <p:nvPr/>
          </p:nvSpPr>
          <p:spPr>
            <a:xfrm>
              <a:off x="2695787" y="2766615"/>
              <a:ext cx="1661071" cy="7755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055868-5FE8-4011-91FD-AE102D5F099F}"/>
                </a:ext>
              </a:extLst>
            </p:cNvPr>
            <p:cNvSpPr/>
            <p:nvPr/>
          </p:nvSpPr>
          <p:spPr>
            <a:xfrm>
              <a:off x="2695787" y="3464885"/>
              <a:ext cx="1661071" cy="7755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69AF0EA-A238-4A67-9A7A-D2EFDC47E370}"/>
                </a:ext>
              </a:extLst>
            </p:cNvPr>
            <p:cNvSpPr/>
            <p:nvPr/>
          </p:nvSpPr>
          <p:spPr>
            <a:xfrm>
              <a:off x="2695787" y="4163155"/>
              <a:ext cx="1661071" cy="7755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041B236-D443-437A-985D-DE9E1EE1BE55}"/>
                </a:ext>
              </a:extLst>
            </p:cNvPr>
            <p:cNvSpPr/>
            <p:nvPr/>
          </p:nvSpPr>
          <p:spPr>
            <a:xfrm>
              <a:off x="2695787" y="4861425"/>
              <a:ext cx="1661071" cy="7755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0FA25FF-2872-4381-B662-8937318100DB}"/>
                </a:ext>
              </a:extLst>
            </p:cNvPr>
            <p:cNvSpPr/>
            <p:nvPr/>
          </p:nvSpPr>
          <p:spPr>
            <a:xfrm>
              <a:off x="2695787" y="5559695"/>
              <a:ext cx="1661071" cy="7755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E745883-098E-4B10-9230-C90A63FA064B}"/>
                </a:ext>
              </a:extLst>
            </p:cNvPr>
            <p:cNvSpPr/>
            <p:nvPr/>
          </p:nvSpPr>
          <p:spPr>
            <a:xfrm>
              <a:off x="4838469" y="1278637"/>
              <a:ext cx="1661071" cy="7755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trainer_list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2B9CF19-1F24-49FF-A1BD-59D09B212B07}"/>
                </a:ext>
              </a:extLst>
            </p:cNvPr>
            <p:cNvSpPr/>
            <p:nvPr/>
          </p:nvSpPr>
          <p:spPr>
            <a:xfrm>
              <a:off x="4838469" y="2068346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116676-35E8-41D1-93B0-8F0100341708}"/>
                </a:ext>
              </a:extLst>
            </p:cNvPr>
            <p:cNvSpPr/>
            <p:nvPr/>
          </p:nvSpPr>
          <p:spPr>
            <a:xfrm>
              <a:off x="4838469" y="2766616"/>
              <a:ext cx="1661071" cy="775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98408D5-5ECE-4751-B92F-1F53FAF276C8}"/>
                </a:ext>
              </a:extLst>
            </p:cNvPr>
            <p:cNvSpPr/>
            <p:nvPr/>
          </p:nvSpPr>
          <p:spPr>
            <a:xfrm>
              <a:off x="4838469" y="3464886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2A70BDF-D40E-49D6-8D36-338ECA9DE471}"/>
                </a:ext>
              </a:extLst>
            </p:cNvPr>
            <p:cNvSpPr/>
            <p:nvPr/>
          </p:nvSpPr>
          <p:spPr>
            <a:xfrm>
              <a:off x="4838469" y="4163156"/>
              <a:ext cx="1661071" cy="775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3B549BF-CCAD-45C8-89F7-9D5E47FA7CA5}"/>
                </a:ext>
              </a:extLst>
            </p:cNvPr>
            <p:cNvSpPr/>
            <p:nvPr/>
          </p:nvSpPr>
          <p:spPr>
            <a:xfrm>
              <a:off x="4838469" y="4861426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15DE21-37D8-48A5-8359-35E04A6DF76E}"/>
                </a:ext>
              </a:extLst>
            </p:cNvPr>
            <p:cNvSpPr/>
            <p:nvPr/>
          </p:nvSpPr>
          <p:spPr>
            <a:xfrm>
              <a:off x="4838469" y="5559696"/>
              <a:ext cx="1661071" cy="775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사각형 설명선 18">
              <a:extLst>
                <a:ext uri="{FF2B5EF4-FFF2-40B4-BE49-F238E27FC236}">
                  <a16:creationId xmlns:a16="http://schemas.microsoft.com/office/drawing/2014/main" id="{6118A0A4-4E11-4072-837E-1B20BF008983}"/>
                </a:ext>
              </a:extLst>
            </p:cNvPr>
            <p:cNvSpPr/>
            <p:nvPr/>
          </p:nvSpPr>
          <p:spPr>
            <a:xfrm>
              <a:off x="347662" y="2316827"/>
              <a:ext cx="1967581" cy="1560100"/>
            </a:xfrm>
            <a:prstGeom prst="wedgeRoundRectCallout">
              <a:avLst>
                <a:gd name="adj1" fmla="val 69470"/>
                <a:gd name="adj2" fmla="val -78408"/>
                <a:gd name="adj3" fmla="val 16667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 customer</a:t>
              </a:r>
              <a:r>
                <a:rPr lang="ko-KR" altLang="en-US" dirty="0"/>
                <a:t>의 정보를 저장하는 </a:t>
              </a:r>
              <a:r>
                <a:rPr lang="en-US" altLang="ko-KR" dirty="0"/>
                <a:t>vector</a:t>
              </a:r>
              <a:endParaRPr lang="ko-KR" altLang="en-US" dirty="0"/>
            </a:p>
          </p:txBody>
        </p:sp>
        <p:sp>
          <p:nvSpPr>
            <p:cNvPr id="71" name="모서리가 둥근 사각형 설명선 18">
              <a:extLst>
                <a:ext uri="{FF2B5EF4-FFF2-40B4-BE49-F238E27FC236}">
                  <a16:creationId xmlns:a16="http://schemas.microsoft.com/office/drawing/2014/main" id="{0E99FFF9-9439-4DFB-8BE8-FD8807A5DA7C}"/>
                </a:ext>
              </a:extLst>
            </p:cNvPr>
            <p:cNvSpPr/>
            <p:nvPr/>
          </p:nvSpPr>
          <p:spPr>
            <a:xfrm>
              <a:off x="6828756" y="2316827"/>
              <a:ext cx="1967581" cy="1560100"/>
            </a:xfrm>
            <a:prstGeom prst="wedgeRoundRectCallout">
              <a:avLst>
                <a:gd name="adj1" fmla="val -65660"/>
                <a:gd name="adj2" fmla="val -77506"/>
                <a:gd name="adj3" fmla="val 166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Class </a:t>
              </a:r>
              <a:r>
                <a:rPr lang="en-US" altLang="ko-KR" dirty="0" err="1"/>
                <a:t>traine</a:t>
              </a:r>
              <a:r>
                <a:rPr lang="ko-KR" altLang="en-US" dirty="0"/>
                <a:t>의 정보를 저장하는 </a:t>
              </a:r>
              <a:r>
                <a:rPr lang="en-US" altLang="ko-KR" dirty="0"/>
                <a:t>vector</a:t>
              </a:r>
              <a:endParaRPr lang="ko-KR" altLang="en-US" dirty="0"/>
            </a:p>
          </p:txBody>
        </p:sp>
      </p:grpSp>
      <p:pic>
        <p:nvPicPr>
          <p:cNvPr id="4" name="그래픽 3" descr="사용자">
            <a:extLst>
              <a:ext uri="{FF2B5EF4-FFF2-40B4-BE49-F238E27FC236}">
                <a16:creationId xmlns:a16="http://schemas.microsoft.com/office/drawing/2014/main" id="{5AAC4F71-5495-4BE6-BA1E-CE3A0D86F5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16063" y="2168247"/>
            <a:ext cx="820517" cy="820517"/>
          </a:xfrm>
          <a:prstGeom prst="rect">
            <a:avLst/>
          </a:prstGeom>
        </p:spPr>
      </p:pic>
      <p:pic>
        <p:nvPicPr>
          <p:cNvPr id="73" name="그래픽 72" descr="사용자">
            <a:extLst>
              <a:ext uri="{FF2B5EF4-FFF2-40B4-BE49-F238E27FC236}">
                <a16:creationId xmlns:a16="http://schemas.microsoft.com/office/drawing/2014/main" id="{C40692F1-E18E-4C40-A846-276CCB70853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16063" y="2873768"/>
            <a:ext cx="820517" cy="820517"/>
          </a:xfrm>
          <a:prstGeom prst="rect">
            <a:avLst/>
          </a:prstGeom>
        </p:spPr>
      </p:pic>
      <p:pic>
        <p:nvPicPr>
          <p:cNvPr id="74" name="그래픽 73" descr="사용자">
            <a:extLst>
              <a:ext uri="{FF2B5EF4-FFF2-40B4-BE49-F238E27FC236}">
                <a16:creationId xmlns:a16="http://schemas.microsoft.com/office/drawing/2014/main" id="{2D65F1F2-0E15-4B50-8FF6-917C94DB0B7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16063" y="3594533"/>
            <a:ext cx="820517" cy="820517"/>
          </a:xfrm>
          <a:prstGeom prst="rect">
            <a:avLst/>
          </a:prstGeom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5D5EEF33-DE0B-4A04-B6C4-E3CB18964450}"/>
              </a:ext>
            </a:extLst>
          </p:cNvPr>
          <p:cNvSpPr/>
          <p:nvPr/>
        </p:nvSpPr>
        <p:spPr>
          <a:xfrm>
            <a:off x="3474718" y="4548034"/>
            <a:ext cx="130311" cy="1563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B13CC90-7C8A-428A-AEB1-A88E1B7F10F4}"/>
              </a:ext>
            </a:extLst>
          </p:cNvPr>
          <p:cNvSpPr/>
          <p:nvPr/>
        </p:nvSpPr>
        <p:spPr>
          <a:xfrm>
            <a:off x="3474718" y="5271231"/>
            <a:ext cx="130311" cy="1563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E972129-D084-4653-B625-2E39A63AEF4D}"/>
              </a:ext>
            </a:extLst>
          </p:cNvPr>
          <p:cNvSpPr/>
          <p:nvPr/>
        </p:nvSpPr>
        <p:spPr>
          <a:xfrm>
            <a:off x="3474718" y="6037809"/>
            <a:ext cx="130311" cy="1563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래픽 101" descr="남자 프로필">
            <a:extLst>
              <a:ext uri="{FF2B5EF4-FFF2-40B4-BE49-F238E27FC236}">
                <a16:creationId xmlns:a16="http://schemas.microsoft.com/office/drawing/2014/main" id="{67678DC1-6F6F-47B6-8821-0D310FF3195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45450" y="2204273"/>
            <a:ext cx="820517" cy="820517"/>
          </a:xfrm>
          <a:prstGeom prst="rect">
            <a:avLst/>
          </a:prstGeom>
        </p:spPr>
      </p:pic>
      <p:pic>
        <p:nvPicPr>
          <p:cNvPr id="104" name="그래픽 103" descr="여성 프로필">
            <a:extLst>
              <a:ext uri="{FF2B5EF4-FFF2-40B4-BE49-F238E27FC236}">
                <a16:creationId xmlns:a16="http://schemas.microsoft.com/office/drawing/2014/main" id="{7516FF63-F649-42FE-B1C1-06CA7774FA4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245450" y="2896947"/>
            <a:ext cx="838127" cy="838127"/>
          </a:xfrm>
          <a:prstGeom prst="rect">
            <a:avLst/>
          </a:prstGeom>
        </p:spPr>
      </p:pic>
      <p:pic>
        <p:nvPicPr>
          <p:cNvPr id="106" name="그래픽 105" descr="여학생">
            <a:extLst>
              <a:ext uri="{FF2B5EF4-FFF2-40B4-BE49-F238E27FC236}">
                <a16:creationId xmlns:a16="http://schemas.microsoft.com/office/drawing/2014/main" id="{E1916B1A-D6A0-46A6-B089-04CF239292C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7422" y="3513347"/>
            <a:ext cx="914400" cy="914400"/>
          </a:xfrm>
          <a:prstGeom prst="rect">
            <a:avLst/>
          </a:prstGeom>
        </p:spPr>
      </p:pic>
      <p:sp>
        <p:nvSpPr>
          <p:cNvPr id="127" name="타원 126">
            <a:extLst>
              <a:ext uri="{FF2B5EF4-FFF2-40B4-BE49-F238E27FC236}">
                <a16:creationId xmlns:a16="http://schemas.microsoft.com/office/drawing/2014/main" id="{710B5851-4BEB-4A9F-8ED3-754C877CE2ED}"/>
              </a:ext>
            </a:extLst>
          </p:cNvPr>
          <p:cNvSpPr/>
          <p:nvPr/>
        </p:nvSpPr>
        <p:spPr>
          <a:xfrm>
            <a:off x="5605657" y="4551313"/>
            <a:ext cx="130311" cy="1563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2876B00-C7EC-438C-B969-2E9731C944CC}"/>
              </a:ext>
            </a:extLst>
          </p:cNvPr>
          <p:cNvSpPr/>
          <p:nvPr/>
        </p:nvSpPr>
        <p:spPr>
          <a:xfrm>
            <a:off x="5605657" y="5274510"/>
            <a:ext cx="130311" cy="1563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613A649-A57F-4D5B-B45D-470F5B9A36E3}"/>
              </a:ext>
            </a:extLst>
          </p:cNvPr>
          <p:cNvSpPr/>
          <p:nvPr/>
        </p:nvSpPr>
        <p:spPr>
          <a:xfrm>
            <a:off x="5605657" y="6041088"/>
            <a:ext cx="130311" cy="1563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2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99" grpId="0" animBg="1"/>
      <p:bldP spid="100" grpId="0" animBg="1"/>
      <p:bldP spid="127" grpId="0" animBg="1"/>
      <p:bldP spid="128" grpId="0" animBg="1"/>
      <p:bldP spid="1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회원을 많이 확보한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8F5716-C95F-4BA3-BEAA-7F1C5072A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3" y="2411313"/>
            <a:ext cx="7838941" cy="20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훈련 성과가 좋은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6B94DE3-BAC1-4C54-9198-4F867D9081AB}"/>
              </a:ext>
            </a:extLst>
          </p:cNvPr>
          <p:cNvGrpSpPr/>
          <p:nvPr/>
        </p:nvGrpSpPr>
        <p:grpSpPr>
          <a:xfrm>
            <a:off x="-1212019" y="2531111"/>
            <a:ext cx="7179110" cy="5062519"/>
            <a:chOff x="-688875" y="2316480"/>
            <a:chExt cx="7179110" cy="5062519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145D9EB7-113F-4E90-934F-AA4B0A92DBD5}"/>
                </a:ext>
              </a:extLst>
            </p:cNvPr>
            <p:cNvSpPr/>
            <p:nvPr/>
          </p:nvSpPr>
          <p:spPr>
            <a:xfrm rot="19293337">
              <a:off x="2567075" y="2576840"/>
              <a:ext cx="3598046" cy="254139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CD66519-27B4-4E38-A550-2F6E60148D58}"/>
                </a:ext>
              </a:extLst>
            </p:cNvPr>
            <p:cNvGrpSpPr/>
            <p:nvPr/>
          </p:nvGrpSpPr>
          <p:grpSpPr>
            <a:xfrm>
              <a:off x="-688875" y="2316480"/>
              <a:ext cx="7179110" cy="5062519"/>
              <a:chOff x="-688875" y="2316480"/>
              <a:chExt cx="7179110" cy="5062519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B56DA26-846C-45E0-86F9-4A5434DAAB44}"/>
                  </a:ext>
                </a:extLst>
              </p:cNvPr>
              <p:cNvGrpSpPr/>
              <p:nvPr/>
            </p:nvGrpSpPr>
            <p:grpSpPr>
              <a:xfrm>
                <a:off x="1212321" y="2316480"/>
                <a:ext cx="4944243" cy="1019572"/>
                <a:chOff x="1212321" y="2316480"/>
                <a:chExt cx="4944243" cy="1019572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D58C537F-B8FB-42BE-A8C5-B251F4CC44D9}"/>
                    </a:ext>
                  </a:extLst>
                </p:cNvPr>
                <p:cNvSpPr/>
                <p:nvPr/>
              </p:nvSpPr>
              <p:spPr>
                <a:xfrm>
                  <a:off x="1312485" y="2844800"/>
                  <a:ext cx="4631115" cy="12192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화살표: 아래쪽 2">
                  <a:extLst>
                    <a:ext uri="{FF2B5EF4-FFF2-40B4-BE49-F238E27FC236}">
                      <a16:creationId xmlns:a16="http://schemas.microsoft.com/office/drawing/2014/main" id="{6D61CE53-CDF0-489E-855C-1C8B9D1BB1ED}"/>
                    </a:ext>
                  </a:extLst>
                </p:cNvPr>
                <p:cNvSpPr/>
                <p:nvPr/>
              </p:nvSpPr>
              <p:spPr>
                <a:xfrm>
                  <a:off x="1310640" y="2316480"/>
                  <a:ext cx="365760" cy="447674"/>
                </a:xfrm>
                <a:prstGeom prst="down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화살표: 아래쪽 37">
                  <a:extLst>
                    <a:ext uri="{FF2B5EF4-FFF2-40B4-BE49-F238E27FC236}">
                      <a16:creationId xmlns:a16="http://schemas.microsoft.com/office/drawing/2014/main" id="{6958C99E-DF01-4D6C-B1BD-5B3435A2F927}"/>
                    </a:ext>
                  </a:extLst>
                </p:cNvPr>
                <p:cNvSpPr/>
                <p:nvPr/>
              </p:nvSpPr>
              <p:spPr>
                <a:xfrm>
                  <a:off x="5704794" y="2316480"/>
                  <a:ext cx="365760" cy="447674"/>
                </a:xfrm>
                <a:prstGeom prst="downArrow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화살표: 아래쪽 38">
                  <a:extLst>
                    <a:ext uri="{FF2B5EF4-FFF2-40B4-BE49-F238E27FC236}">
                      <a16:creationId xmlns:a16="http://schemas.microsoft.com/office/drawing/2014/main" id="{39F6C360-D44D-488E-A249-D39AD420A581}"/>
                    </a:ext>
                  </a:extLst>
                </p:cNvPr>
                <p:cNvSpPr/>
                <p:nvPr/>
              </p:nvSpPr>
              <p:spPr>
                <a:xfrm>
                  <a:off x="3444266" y="2316480"/>
                  <a:ext cx="365760" cy="447674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F17EF7-AA31-4CF7-9E49-2B5A49D27D3D}"/>
                    </a:ext>
                  </a:extLst>
                </p:cNvPr>
                <p:cNvSpPr txBox="1"/>
                <p:nvPr/>
              </p:nvSpPr>
              <p:spPr>
                <a:xfrm>
                  <a:off x="5594166" y="2966720"/>
                  <a:ext cx="562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first</a:t>
                  </a:r>
                  <a:endParaRPr lang="ko-KR" altLang="en-US" b="1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9C1C75A-6FC2-491C-A20D-BC96769EA7ED}"/>
                    </a:ext>
                  </a:extLst>
                </p:cNvPr>
                <p:cNvSpPr txBox="1"/>
                <p:nvPr/>
              </p:nvSpPr>
              <p:spPr>
                <a:xfrm>
                  <a:off x="3384235" y="2960370"/>
                  <a:ext cx="602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now</a:t>
                  </a:r>
                  <a:endParaRPr lang="ko-KR" altLang="en-US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CA739B2-CCB8-4B84-B4E0-B2FCA8BFAA10}"/>
                    </a:ext>
                  </a:extLst>
                </p:cNvPr>
                <p:cNvSpPr txBox="1"/>
                <p:nvPr/>
              </p:nvSpPr>
              <p:spPr>
                <a:xfrm>
                  <a:off x="1212321" y="2960370"/>
                  <a:ext cx="625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Goal</a:t>
                  </a:r>
                  <a:endParaRPr lang="ko-KR" altLang="en-US" b="1" dirty="0"/>
                </a:p>
              </p:txBody>
            </p:sp>
          </p:grp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EC35287A-8624-42CA-B455-DE29DE362396}"/>
                  </a:ext>
                </a:extLst>
              </p:cNvPr>
              <p:cNvSpPr/>
              <p:nvPr/>
            </p:nvSpPr>
            <p:spPr>
              <a:xfrm rot="19560380">
                <a:off x="-688875" y="2415240"/>
                <a:ext cx="7179110" cy="4963759"/>
              </a:xfrm>
              <a:prstGeom prst="arc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원호 46">
            <a:extLst>
              <a:ext uri="{FF2B5EF4-FFF2-40B4-BE49-F238E27FC236}">
                <a16:creationId xmlns:a16="http://schemas.microsoft.com/office/drawing/2014/main" id="{241208B9-245F-4B01-803F-DC5E2CA4591C}"/>
              </a:ext>
            </a:extLst>
          </p:cNvPr>
          <p:cNvSpPr/>
          <p:nvPr/>
        </p:nvSpPr>
        <p:spPr>
          <a:xfrm rot="19293337">
            <a:off x="-14300" y="5347731"/>
            <a:ext cx="3598046" cy="2541397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BD79D2D-1496-43A0-9185-12C0D6E3739C}"/>
              </a:ext>
            </a:extLst>
          </p:cNvPr>
          <p:cNvGrpSpPr/>
          <p:nvPr/>
        </p:nvGrpSpPr>
        <p:grpSpPr>
          <a:xfrm>
            <a:off x="754385" y="5078580"/>
            <a:ext cx="4817948" cy="1036095"/>
            <a:chOff x="1212321" y="2316480"/>
            <a:chExt cx="4817948" cy="103609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04DF77D-B210-4165-A36A-4B4498B0D3B4}"/>
                </a:ext>
              </a:extLst>
            </p:cNvPr>
            <p:cNvSpPr/>
            <p:nvPr/>
          </p:nvSpPr>
          <p:spPr>
            <a:xfrm>
              <a:off x="1312485" y="2844800"/>
              <a:ext cx="4631115" cy="121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아래쪽 51">
              <a:extLst>
                <a:ext uri="{FF2B5EF4-FFF2-40B4-BE49-F238E27FC236}">
                  <a16:creationId xmlns:a16="http://schemas.microsoft.com/office/drawing/2014/main" id="{3C7E5160-7BA0-4F78-87FE-D806FBEE955E}"/>
                </a:ext>
              </a:extLst>
            </p:cNvPr>
            <p:cNvSpPr/>
            <p:nvPr/>
          </p:nvSpPr>
          <p:spPr>
            <a:xfrm>
              <a:off x="1310640" y="2316480"/>
              <a:ext cx="365760" cy="44767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아래쪽 52">
              <a:extLst>
                <a:ext uri="{FF2B5EF4-FFF2-40B4-BE49-F238E27FC236}">
                  <a16:creationId xmlns:a16="http://schemas.microsoft.com/office/drawing/2014/main" id="{C96E6A89-BB85-4572-BA9E-73BC43E997B7}"/>
                </a:ext>
              </a:extLst>
            </p:cNvPr>
            <p:cNvSpPr/>
            <p:nvPr/>
          </p:nvSpPr>
          <p:spPr>
            <a:xfrm>
              <a:off x="5631180" y="2316480"/>
              <a:ext cx="365760" cy="447674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아래쪽 53">
              <a:extLst>
                <a:ext uri="{FF2B5EF4-FFF2-40B4-BE49-F238E27FC236}">
                  <a16:creationId xmlns:a16="http://schemas.microsoft.com/office/drawing/2014/main" id="{1455112A-4C3F-4663-9636-5C5B8AA3D7B8}"/>
                </a:ext>
              </a:extLst>
            </p:cNvPr>
            <p:cNvSpPr/>
            <p:nvPr/>
          </p:nvSpPr>
          <p:spPr>
            <a:xfrm>
              <a:off x="3551751" y="2316480"/>
              <a:ext cx="365760" cy="44767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BCF8D5-7782-4E0D-BC02-3655AF9A581C}"/>
                </a:ext>
              </a:extLst>
            </p:cNvPr>
            <p:cNvSpPr txBox="1"/>
            <p:nvPr/>
          </p:nvSpPr>
          <p:spPr>
            <a:xfrm>
              <a:off x="1212321" y="2957680"/>
              <a:ext cx="5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first</a:t>
              </a:r>
              <a:endParaRPr lang="ko-KR" altLang="en-US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BC039F-5840-4665-BA9C-0782EB546C03}"/>
                </a:ext>
              </a:extLst>
            </p:cNvPr>
            <p:cNvSpPr txBox="1"/>
            <p:nvPr/>
          </p:nvSpPr>
          <p:spPr>
            <a:xfrm>
              <a:off x="3384235" y="2960370"/>
              <a:ext cx="602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now</a:t>
              </a:r>
              <a:endParaRPr lang="ko-KR" altLang="en-US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5CF5CB-3BF0-4F4A-8FAE-82A70C3032AC}"/>
                </a:ext>
              </a:extLst>
            </p:cNvPr>
            <p:cNvSpPr txBox="1"/>
            <p:nvPr/>
          </p:nvSpPr>
          <p:spPr>
            <a:xfrm>
              <a:off x="5404777" y="2983243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Goal</a:t>
              </a:r>
              <a:endParaRPr lang="ko-KR" altLang="en-US" b="1" dirty="0"/>
            </a:p>
          </p:txBody>
        </p:sp>
      </p:grpSp>
      <p:sp>
        <p:nvSpPr>
          <p:cNvPr id="50" name="원호 49">
            <a:extLst>
              <a:ext uri="{FF2B5EF4-FFF2-40B4-BE49-F238E27FC236}">
                <a16:creationId xmlns:a16="http://schemas.microsoft.com/office/drawing/2014/main" id="{B6A1F205-3DB7-4974-B595-18D0BC48FEE8}"/>
              </a:ext>
            </a:extLst>
          </p:cNvPr>
          <p:cNvSpPr/>
          <p:nvPr/>
        </p:nvSpPr>
        <p:spPr>
          <a:xfrm rot="19560380">
            <a:off x="-1146811" y="5177340"/>
            <a:ext cx="7179110" cy="4963759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EB4868-D700-4D19-B1FB-782B9D8A101F}"/>
              </a:ext>
            </a:extLst>
          </p:cNvPr>
          <p:cNvSpPr txBox="1"/>
          <p:nvPr/>
        </p:nvSpPr>
        <p:spPr>
          <a:xfrm>
            <a:off x="672405" y="1382844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Case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목표에 가까워 지는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92F15A-7D09-4BE4-96B0-27F7DE30A83B}"/>
                  </a:ext>
                </a:extLst>
              </p:cNvPr>
              <p:cNvSpPr txBox="1"/>
              <p:nvPr/>
            </p:nvSpPr>
            <p:spPr>
              <a:xfrm>
                <a:off x="6187554" y="3490730"/>
                <a:ext cx="2611933" cy="1265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𝑛𝑜𝑤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𝑓𝑖𝑠𝑡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</m:den>
                    </m:f>
                  </m:oMath>
                </a14:m>
                <a:r>
                  <a:rPr lang="en-US" altLang="ko-KR" sz="3200" b="0" dirty="0"/>
                  <a:t> x 100</a:t>
                </a:r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92F15A-7D09-4BE4-96B0-27F7DE30A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54" y="3490730"/>
                <a:ext cx="2611933" cy="1265090"/>
              </a:xfrm>
              <a:prstGeom prst="rect">
                <a:avLst/>
              </a:prstGeom>
              <a:blipFill>
                <a:blip r:embed="rId2"/>
                <a:stretch>
                  <a:fillRect t="-483" r="-8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34C9856D-CDD0-404D-AA23-B7A983DEBBFD}"/>
              </a:ext>
            </a:extLst>
          </p:cNvPr>
          <p:cNvSpPr txBox="1"/>
          <p:nvPr/>
        </p:nvSpPr>
        <p:spPr>
          <a:xfrm>
            <a:off x="722177" y="188447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체중감량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F8A53-2A27-421E-8806-EEE3E46C0718}"/>
              </a:ext>
            </a:extLst>
          </p:cNvPr>
          <p:cNvSpPr txBox="1"/>
          <p:nvPr/>
        </p:nvSpPr>
        <p:spPr>
          <a:xfrm>
            <a:off x="762189" y="443887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체중증량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8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훈련 성과가 좋은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6B94DE3-BAC1-4C54-9198-4F867D9081AB}"/>
              </a:ext>
            </a:extLst>
          </p:cNvPr>
          <p:cNvGrpSpPr/>
          <p:nvPr/>
        </p:nvGrpSpPr>
        <p:grpSpPr>
          <a:xfrm>
            <a:off x="-394030" y="2531111"/>
            <a:ext cx="6087229" cy="2869482"/>
            <a:chOff x="129114" y="2316480"/>
            <a:chExt cx="6087229" cy="2869482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145D9EB7-113F-4E90-934F-AA4B0A92DBD5}"/>
                </a:ext>
              </a:extLst>
            </p:cNvPr>
            <p:cNvSpPr/>
            <p:nvPr/>
          </p:nvSpPr>
          <p:spPr>
            <a:xfrm rot="19293337">
              <a:off x="2637772" y="2620031"/>
              <a:ext cx="3578571" cy="2565931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CD66519-27B4-4E38-A550-2F6E60148D58}"/>
                </a:ext>
              </a:extLst>
            </p:cNvPr>
            <p:cNvGrpSpPr/>
            <p:nvPr/>
          </p:nvGrpSpPr>
          <p:grpSpPr>
            <a:xfrm>
              <a:off x="129114" y="2316480"/>
              <a:ext cx="5966363" cy="2410639"/>
              <a:chOff x="129114" y="2316480"/>
              <a:chExt cx="5966363" cy="2410639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B56DA26-846C-45E0-86F9-4A5434DAAB44}"/>
                  </a:ext>
                </a:extLst>
              </p:cNvPr>
              <p:cNvGrpSpPr/>
              <p:nvPr/>
            </p:nvGrpSpPr>
            <p:grpSpPr>
              <a:xfrm>
                <a:off x="1212321" y="2316480"/>
                <a:ext cx="4883156" cy="1032399"/>
                <a:chOff x="1212321" y="2316480"/>
                <a:chExt cx="4883156" cy="1032399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D58C537F-B8FB-42BE-A8C5-B251F4CC44D9}"/>
                    </a:ext>
                  </a:extLst>
                </p:cNvPr>
                <p:cNvSpPr/>
                <p:nvPr/>
              </p:nvSpPr>
              <p:spPr>
                <a:xfrm>
                  <a:off x="1312485" y="2844800"/>
                  <a:ext cx="4631115" cy="12192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화살표: 아래쪽 2">
                  <a:extLst>
                    <a:ext uri="{FF2B5EF4-FFF2-40B4-BE49-F238E27FC236}">
                      <a16:creationId xmlns:a16="http://schemas.microsoft.com/office/drawing/2014/main" id="{6D61CE53-CDF0-489E-855C-1C8B9D1BB1ED}"/>
                    </a:ext>
                  </a:extLst>
                </p:cNvPr>
                <p:cNvSpPr/>
                <p:nvPr/>
              </p:nvSpPr>
              <p:spPr>
                <a:xfrm>
                  <a:off x="1310640" y="2316480"/>
                  <a:ext cx="365760" cy="447674"/>
                </a:xfrm>
                <a:prstGeom prst="down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화살표: 아래쪽 37">
                  <a:extLst>
                    <a:ext uri="{FF2B5EF4-FFF2-40B4-BE49-F238E27FC236}">
                      <a16:creationId xmlns:a16="http://schemas.microsoft.com/office/drawing/2014/main" id="{6958C99E-DF01-4D6C-B1BD-5B3435A2F927}"/>
                    </a:ext>
                  </a:extLst>
                </p:cNvPr>
                <p:cNvSpPr/>
                <p:nvPr/>
              </p:nvSpPr>
              <p:spPr>
                <a:xfrm>
                  <a:off x="5704794" y="2316480"/>
                  <a:ext cx="365760" cy="447674"/>
                </a:xfrm>
                <a:prstGeom prst="downArrow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화살표: 아래쪽 38">
                  <a:extLst>
                    <a:ext uri="{FF2B5EF4-FFF2-40B4-BE49-F238E27FC236}">
                      <a16:creationId xmlns:a16="http://schemas.microsoft.com/office/drawing/2014/main" id="{39F6C360-D44D-488E-A249-D39AD420A581}"/>
                    </a:ext>
                  </a:extLst>
                </p:cNvPr>
                <p:cNvSpPr/>
                <p:nvPr/>
              </p:nvSpPr>
              <p:spPr>
                <a:xfrm>
                  <a:off x="3444266" y="2316480"/>
                  <a:ext cx="365760" cy="447674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F17EF7-AA31-4CF7-9E49-2B5A49D27D3D}"/>
                    </a:ext>
                  </a:extLst>
                </p:cNvPr>
                <p:cNvSpPr txBox="1"/>
                <p:nvPr/>
              </p:nvSpPr>
              <p:spPr>
                <a:xfrm>
                  <a:off x="3345947" y="2979547"/>
                  <a:ext cx="562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first</a:t>
                  </a:r>
                  <a:endParaRPr lang="ko-KR" altLang="en-US" b="1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9C1C75A-6FC2-491C-A20D-BC96769EA7ED}"/>
                    </a:ext>
                  </a:extLst>
                </p:cNvPr>
                <p:cNvSpPr txBox="1"/>
                <p:nvPr/>
              </p:nvSpPr>
              <p:spPr>
                <a:xfrm>
                  <a:off x="5492876" y="2929961"/>
                  <a:ext cx="602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now</a:t>
                  </a:r>
                  <a:endParaRPr lang="ko-KR" altLang="en-US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CA739B2-CCB8-4B84-B4E0-B2FCA8BFAA10}"/>
                    </a:ext>
                  </a:extLst>
                </p:cNvPr>
                <p:cNvSpPr txBox="1"/>
                <p:nvPr/>
              </p:nvSpPr>
              <p:spPr>
                <a:xfrm>
                  <a:off x="1212321" y="2960370"/>
                  <a:ext cx="625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Goal</a:t>
                  </a:r>
                  <a:endParaRPr lang="ko-KR" altLang="en-US" b="1" dirty="0"/>
                </a:p>
              </p:txBody>
            </p:sp>
          </p:grp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EC35287A-8624-42CA-B455-DE29DE362396}"/>
                  </a:ext>
                </a:extLst>
              </p:cNvPr>
              <p:cNvSpPr/>
              <p:nvPr/>
            </p:nvSpPr>
            <p:spPr>
              <a:xfrm rot="19884076">
                <a:off x="129114" y="2716707"/>
                <a:ext cx="3729396" cy="2010412"/>
              </a:xfrm>
              <a:prstGeom prst="arc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원호 46">
            <a:extLst>
              <a:ext uri="{FF2B5EF4-FFF2-40B4-BE49-F238E27FC236}">
                <a16:creationId xmlns:a16="http://schemas.microsoft.com/office/drawing/2014/main" id="{241208B9-245F-4B01-803F-DC5E2CA4591C}"/>
              </a:ext>
            </a:extLst>
          </p:cNvPr>
          <p:cNvSpPr/>
          <p:nvPr/>
        </p:nvSpPr>
        <p:spPr>
          <a:xfrm rot="19484087">
            <a:off x="-14299" y="5373484"/>
            <a:ext cx="3598046" cy="2541397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BD79D2D-1496-43A0-9185-12C0D6E3739C}"/>
              </a:ext>
            </a:extLst>
          </p:cNvPr>
          <p:cNvGrpSpPr/>
          <p:nvPr/>
        </p:nvGrpSpPr>
        <p:grpSpPr>
          <a:xfrm>
            <a:off x="746044" y="5078580"/>
            <a:ext cx="4826289" cy="1045559"/>
            <a:chOff x="1203980" y="2316480"/>
            <a:chExt cx="4826289" cy="104555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04DF77D-B210-4165-A36A-4B4498B0D3B4}"/>
                </a:ext>
              </a:extLst>
            </p:cNvPr>
            <p:cNvSpPr/>
            <p:nvPr/>
          </p:nvSpPr>
          <p:spPr>
            <a:xfrm>
              <a:off x="1312485" y="2844800"/>
              <a:ext cx="4631115" cy="121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아래쪽 51">
              <a:extLst>
                <a:ext uri="{FF2B5EF4-FFF2-40B4-BE49-F238E27FC236}">
                  <a16:creationId xmlns:a16="http://schemas.microsoft.com/office/drawing/2014/main" id="{3C7E5160-7BA0-4F78-87FE-D806FBEE955E}"/>
                </a:ext>
              </a:extLst>
            </p:cNvPr>
            <p:cNvSpPr/>
            <p:nvPr/>
          </p:nvSpPr>
          <p:spPr>
            <a:xfrm>
              <a:off x="1310640" y="2316480"/>
              <a:ext cx="365760" cy="44767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아래쪽 52">
              <a:extLst>
                <a:ext uri="{FF2B5EF4-FFF2-40B4-BE49-F238E27FC236}">
                  <a16:creationId xmlns:a16="http://schemas.microsoft.com/office/drawing/2014/main" id="{C96E6A89-BB85-4572-BA9E-73BC43E997B7}"/>
                </a:ext>
              </a:extLst>
            </p:cNvPr>
            <p:cNvSpPr/>
            <p:nvPr/>
          </p:nvSpPr>
          <p:spPr>
            <a:xfrm>
              <a:off x="5631180" y="2316480"/>
              <a:ext cx="365760" cy="447674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아래쪽 53">
              <a:extLst>
                <a:ext uri="{FF2B5EF4-FFF2-40B4-BE49-F238E27FC236}">
                  <a16:creationId xmlns:a16="http://schemas.microsoft.com/office/drawing/2014/main" id="{1455112A-4C3F-4663-9636-5C5B8AA3D7B8}"/>
                </a:ext>
              </a:extLst>
            </p:cNvPr>
            <p:cNvSpPr/>
            <p:nvPr/>
          </p:nvSpPr>
          <p:spPr>
            <a:xfrm>
              <a:off x="3551751" y="2316480"/>
              <a:ext cx="365760" cy="44767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BCF8D5-7782-4E0D-BC02-3655AF9A581C}"/>
                </a:ext>
              </a:extLst>
            </p:cNvPr>
            <p:cNvSpPr txBox="1"/>
            <p:nvPr/>
          </p:nvSpPr>
          <p:spPr>
            <a:xfrm>
              <a:off x="3430555" y="2964666"/>
              <a:ext cx="5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first</a:t>
              </a:r>
              <a:endParaRPr lang="ko-KR" altLang="en-US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BC039F-5840-4665-BA9C-0782EB546C03}"/>
                </a:ext>
              </a:extLst>
            </p:cNvPr>
            <p:cNvSpPr txBox="1"/>
            <p:nvPr/>
          </p:nvSpPr>
          <p:spPr>
            <a:xfrm>
              <a:off x="1203980" y="2992707"/>
              <a:ext cx="602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now</a:t>
              </a:r>
              <a:endParaRPr lang="ko-KR" altLang="en-US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5CF5CB-3BF0-4F4A-8FAE-82A70C3032AC}"/>
                </a:ext>
              </a:extLst>
            </p:cNvPr>
            <p:cNvSpPr txBox="1"/>
            <p:nvPr/>
          </p:nvSpPr>
          <p:spPr>
            <a:xfrm>
              <a:off x="5404777" y="2983243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Goal</a:t>
              </a:r>
              <a:endParaRPr lang="ko-KR" altLang="en-US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9EB4868-D700-4D19-B1FB-782B9D8A101F}"/>
              </a:ext>
            </a:extLst>
          </p:cNvPr>
          <p:cNvSpPr txBox="1"/>
          <p:nvPr/>
        </p:nvSpPr>
        <p:spPr>
          <a:xfrm>
            <a:off x="672405" y="138284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Case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목표와 멀어지는 경우</a:t>
            </a: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B0B70149-5C13-4B64-895D-77B14DFE4890}"/>
              </a:ext>
            </a:extLst>
          </p:cNvPr>
          <p:cNvSpPr/>
          <p:nvPr/>
        </p:nvSpPr>
        <p:spPr>
          <a:xfrm rot="19461693">
            <a:off x="2188181" y="5380566"/>
            <a:ext cx="3598046" cy="2541397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B30509-B080-45AA-BB76-5DFC0409DD82}"/>
              </a:ext>
            </a:extLst>
          </p:cNvPr>
          <p:cNvSpPr txBox="1"/>
          <p:nvPr/>
        </p:nvSpPr>
        <p:spPr>
          <a:xfrm>
            <a:off x="722177" y="188447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체중감량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B2B372-2C2D-411B-9207-3E7237682982}"/>
              </a:ext>
            </a:extLst>
          </p:cNvPr>
          <p:cNvSpPr txBox="1"/>
          <p:nvPr/>
        </p:nvSpPr>
        <p:spPr>
          <a:xfrm>
            <a:off x="752131" y="43916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체중증량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4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훈련 성과가 좋은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6B94DE3-BAC1-4C54-9198-4F867D9081AB}"/>
              </a:ext>
            </a:extLst>
          </p:cNvPr>
          <p:cNvGrpSpPr/>
          <p:nvPr/>
        </p:nvGrpSpPr>
        <p:grpSpPr>
          <a:xfrm>
            <a:off x="-1212019" y="2531111"/>
            <a:ext cx="7179110" cy="5062519"/>
            <a:chOff x="-688875" y="2316480"/>
            <a:chExt cx="7179110" cy="5062519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145D9EB7-113F-4E90-934F-AA4B0A92DBD5}"/>
                </a:ext>
              </a:extLst>
            </p:cNvPr>
            <p:cNvSpPr/>
            <p:nvPr/>
          </p:nvSpPr>
          <p:spPr>
            <a:xfrm rot="19293337">
              <a:off x="2567075" y="2576840"/>
              <a:ext cx="3598046" cy="2541397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CD66519-27B4-4E38-A550-2F6E60148D58}"/>
                </a:ext>
              </a:extLst>
            </p:cNvPr>
            <p:cNvGrpSpPr/>
            <p:nvPr/>
          </p:nvGrpSpPr>
          <p:grpSpPr>
            <a:xfrm>
              <a:off x="-688875" y="2316480"/>
              <a:ext cx="7179110" cy="5062519"/>
              <a:chOff x="-688875" y="2316480"/>
              <a:chExt cx="7179110" cy="5062519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B56DA26-846C-45E0-86F9-4A5434DAAB44}"/>
                  </a:ext>
                </a:extLst>
              </p:cNvPr>
              <p:cNvGrpSpPr/>
              <p:nvPr/>
            </p:nvGrpSpPr>
            <p:grpSpPr>
              <a:xfrm>
                <a:off x="1195549" y="2316480"/>
                <a:ext cx="4961015" cy="1053292"/>
                <a:chOff x="1195549" y="2316480"/>
                <a:chExt cx="4961015" cy="1053292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D58C537F-B8FB-42BE-A8C5-B251F4CC44D9}"/>
                    </a:ext>
                  </a:extLst>
                </p:cNvPr>
                <p:cNvSpPr/>
                <p:nvPr/>
              </p:nvSpPr>
              <p:spPr>
                <a:xfrm>
                  <a:off x="1312485" y="2844800"/>
                  <a:ext cx="4631115" cy="12192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화살표: 아래쪽 2">
                  <a:extLst>
                    <a:ext uri="{FF2B5EF4-FFF2-40B4-BE49-F238E27FC236}">
                      <a16:creationId xmlns:a16="http://schemas.microsoft.com/office/drawing/2014/main" id="{6D61CE53-CDF0-489E-855C-1C8B9D1BB1ED}"/>
                    </a:ext>
                  </a:extLst>
                </p:cNvPr>
                <p:cNvSpPr/>
                <p:nvPr/>
              </p:nvSpPr>
              <p:spPr>
                <a:xfrm>
                  <a:off x="1310640" y="2316480"/>
                  <a:ext cx="365760" cy="447674"/>
                </a:xfrm>
                <a:prstGeom prst="down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화살표: 아래쪽 37">
                  <a:extLst>
                    <a:ext uri="{FF2B5EF4-FFF2-40B4-BE49-F238E27FC236}">
                      <a16:creationId xmlns:a16="http://schemas.microsoft.com/office/drawing/2014/main" id="{6958C99E-DF01-4D6C-B1BD-5B3435A2F927}"/>
                    </a:ext>
                  </a:extLst>
                </p:cNvPr>
                <p:cNvSpPr/>
                <p:nvPr/>
              </p:nvSpPr>
              <p:spPr>
                <a:xfrm>
                  <a:off x="5704794" y="2316480"/>
                  <a:ext cx="365760" cy="447674"/>
                </a:xfrm>
                <a:prstGeom prst="downArrow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화살표: 아래쪽 38">
                  <a:extLst>
                    <a:ext uri="{FF2B5EF4-FFF2-40B4-BE49-F238E27FC236}">
                      <a16:creationId xmlns:a16="http://schemas.microsoft.com/office/drawing/2014/main" id="{39F6C360-D44D-488E-A249-D39AD420A581}"/>
                    </a:ext>
                  </a:extLst>
                </p:cNvPr>
                <p:cNvSpPr/>
                <p:nvPr/>
              </p:nvSpPr>
              <p:spPr>
                <a:xfrm>
                  <a:off x="3444266" y="2316480"/>
                  <a:ext cx="365760" cy="447674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F17EF7-AA31-4CF7-9E49-2B5A49D27D3D}"/>
                    </a:ext>
                  </a:extLst>
                </p:cNvPr>
                <p:cNvSpPr txBox="1"/>
                <p:nvPr/>
              </p:nvSpPr>
              <p:spPr>
                <a:xfrm>
                  <a:off x="5594166" y="2966720"/>
                  <a:ext cx="562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first</a:t>
                  </a:r>
                  <a:endParaRPr lang="ko-KR" altLang="en-US" b="1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9C1C75A-6FC2-491C-A20D-BC96769EA7ED}"/>
                    </a:ext>
                  </a:extLst>
                </p:cNvPr>
                <p:cNvSpPr txBox="1"/>
                <p:nvPr/>
              </p:nvSpPr>
              <p:spPr>
                <a:xfrm>
                  <a:off x="1195549" y="3000440"/>
                  <a:ext cx="602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now</a:t>
                  </a:r>
                  <a:endParaRPr lang="ko-KR" altLang="en-US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CA739B2-CCB8-4B84-B4E0-B2FCA8BFAA10}"/>
                    </a:ext>
                  </a:extLst>
                </p:cNvPr>
                <p:cNvSpPr txBox="1"/>
                <p:nvPr/>
              </p:nvSpPr>
              <p:spPr>
                <a:xfrm>
                  <a:off x="3314400" y="2966720"/>
                  <a:ext cx="625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Goal</a:t>
                  </a:r>
                  <a:endParaRPr lang="ko-KR" altLang="en-US" b="1" dirty="0"/>
                </a:p>
              </p:txBody>
            </p:sp>
          </p:grp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EC35287A-8624-42CA-B455-DE29DE362396}"/>
                  </a:ext>
                </a:extLst>
              </p:cNvPr>
              <p:cNvSpPr/>
              <p:nvPr/>
            </p:nvSpPr>
            <p:spPr>
              <a:xfrm rot="19560380">
                <a:off x="-688875" y="2415240"/>
                <a:ext cx="7179110" cy="4963759"/>
              </a:xfrm>
              <a:prstGeom prst="arc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원호 46">
            <a:extLst>
              <a:ext uri="{FF2B5EF4-FFF2-40B4-BE49-F238E27FC236}">
                <a16:creationId xmlns:a16="http://schemas.microsoft.com/office/drawing/2014/main" id="{241208B9-245F-4B01-803F-DC5E2CA4591C}"/>
              </a:ext>
            </a:extLst>
          </p:cNvPr>
          <p:cNvSpPr/>
          <p:nvPr/>
        </p:nvSpPr>
        <p:spPr>
          <a:xfrm rot="19293337">
            <a:off x="-14300" y="5347731"/>
            <a:ext cx="3598046" cy="2541397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BD79D2D-1496-43A0-9185-12C0D6E3739C}"/>
              </a:ext>
            </a:extLst>
          </p:cNvPr>
          <p:cNvGrpSpPr/>
          <p:nvPr/>
        </p:nvGrpSpPr>
        <p:grpSpPr>
          <a:xfrm>
            <a:off x="754385" y="5078580"/>
            <a:ext cx="4850793" cy="1057002"/>
            <a:chOff x="1212321" y="2316480"/>
            <a:chExt cx="4850793" cy="105700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04DF77D-B210-4165-A36A-4B4498B0D3B4}"/>
                </a:ext>
              </a:extLst>
            </p:cNvPr>
            <p:cNvSpPr/>
            <p:nvPr/>
          </p:nvSpPr>
          <p:spPr>
            <a:xfrm>
              <a:off x="1312485" y="2844800"/>
              <a:ext cx="4631115" cy="121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아래쪽 51">
              <a:extLst>
                <a:ext uri="{FF2B5EF4-FFF2-40B4-BE49-F238E27FC236}">
                  <a16:creationId xmlns:a16="http://schemas.microsoft.com/office/drawing/2014/main" id="{3C7E5160-7BA0-4F78-87FE-D806FBEE955E}"/>
                </a:ext>
              </a:extLst>
            </p:cNvPr>
            <p:cNvSpPr/>
            <p:nvPr/>
          </p:nvSpPr>
          <p:spPr>
            <a:xfrm>
              <a:off x="1310640" y="2316480"/>
              <a:ext cx="365760" cy="44767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아래쪽 52">
              <a:extLst>
                <a:ext uri="{FF2B5EF4-FFF2-40B4-BE49-F238E27FC236}">
                  <a16:creationId xmlns:a16="http://schemas.microsoft.com/office/drawing/2014/main" id="{C96E6A89-BB85-4572-BA9E-73BC43E997B7}"/>
                </a:ext>
              </a:extLst>
            </p:cNvPr>
            <p:cNvSpPr/>
            <p:nvPr/>
          </p:nvSpPr>
          <p:spPr>
            <a:xfrm>
              <a:off x="5631180" y="2316480"/>
              <a:ext cx="365760" cy="447674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아래쪽 53">
              <a:extLst>
                <a:ext uri="{FF2B5EF4-FFF2-40B4-BE49-F238E27FC236}">
                  <a16:creationId xmlns:a16="http://schemas.microsoft.com/office/drawing/2014/main" id="{1455112A-4C3F-4663-9636-5C5B8AA3D7B8}"/>
                </a:ext>
              </a:extLst>
            </p:cNvPr>
            <p:cNvSpPr/>
            <p:nvPr/>
          </p:nvSpPr>
          <p:spPr>
            <a:xfrm>
              <a:off x="3551751" y="2316480"/>
              <a:ext cx="365760" cy="44767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BCF8D5-7782-4E0D-BC02-3655AF9A581C}"/>
                </a:ext>
              </a:extLst>
            </p:cNvPr>
            <p:cNvSpPr txBox="1"/>
            <p:nvPr/>
          </p:nvSpPr>
          <p:spPr>
            <a:xfrm>
              <a:off x="1212321" y="2957680"/>
              <a:ext cx="5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first</a:t>
              </a:r>
              <a:endParaRPr lang="ko-KR" altLang="en-US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BC039F-5840-4665-BA9C-0782EB546C03}"/>
                </a:ext>
              </a:extLst>
            </p:cNvPr>
            <p:cNvSpPr txBox="1"/>
            <p:nvPr/>
          </p:nvSpPr>
          <p:spPr>
            <a:xfrm>
              <a:off x="5460513" y="2978270"/>
              <a:ext cx="602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now</a:t>
              </a:r>
              <a:endParaRPr lang="ko-KR" altLang="en-US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5CF5CB-3BF0-4F4A-8FAE-82A70C3032AC}"/>
                </a:ext>
              </a:extLst>
            </p:cNvPr>
            <p:cNvSpPr txBox="1"/>
            <p:nvPr/>
          </p:nvSpPr>
          <p:spPr>
            <a:xfrm>
              <a:off x="3484894" y="3004150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Goal</a:t>
              </a:r>
              <a:endParaRPr lang="ko-KR" altLang="en-US" b="1" dirty="0"/>
            </a:p>
          </p:txBody>
        </p:sp>
      </p:grpSp>
      <p:sp>
        <p:nvSpPr>
          <p:cNvPr id="50" name="원호 49">
            <a:extLst>
              <a:ext uri="{FF2B5EF4-FFF2-40B4-BE49-F238E27FC236}">
                <a16:creationId xmlns:a16="http://schemas.microsoft.com/office/drawing/2014/main" id="{B6A1F205-3DB7-4974-B595-18D0BC48FEE8}"/>
              </a:ext>
            </a:extLst>
          </p:cNvPr>
          <p:cNvSpPr/>
          <p:nvPr/>
        </p:nvSpPr>
        <p:spPr>
          <a:xfrm rot="19560380">
            <a:off x="-1146811" y="5177340"/>
            <a:ext cx="7179110" cy="4963759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EB4868-D700-4D19-B1FB-782B9D8A101F}"/>
              </a:ext>
            </a:extLst>
          </p:cNvPr>
          <p:cNvSpPr txBox="1"/>
          <p:nvPr/>
        </p:nvSpPr>
        <p:spPr>
          <a:xfrm>
            <a:off x="672405" y="138284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Case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목표를 넘어서는 경우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E6B67F-C957-493C-B328-EF6E2AE0FF6F}"/>
              </a:ext>
            </a:extLst>
          </p:cNvPr>
          <p:cNvSpPr txBox="1"/>
          <p:nvPr/>
        </p:nvSpPr>
        <p:spPr>
          <a:xfrm>
            <a:off x="722177" y="188447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체중감량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ABE62B-630C-46F8-8521-7301496D44C9}"/>
              </a:ext>
            </a:extLst>
          </p:cNvPr>
          <p:cNvSpPr txBox="1"/>
          <p:nvPr/>
        </p:nvSpPr>
        <p:spPr>
          <a:xfrm>
            <a:off x="754385" y="43610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체중증량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6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훈련 성과가 좋은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319108-A254-4039-B0BC-E69F706A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947862"/>
            <a:ext cx="83534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훈련 성과가 좋은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32164E-5864-487E-A178-D57F1831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457450"/>
            <a:ext cx="8562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1810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훈련 성과가 좋은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F69F53-0289-47B7-9926-F38D83C1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8687"/>
            <a:ext cx="8839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11EE1B-D23A-419F-B312-73EC9D250589}"/>
              </a:ext>
            </a:extLst>
          </p:cNvPr>
          <p:cNvGrpSpPr/>
          <p:nvPr/>
        </p:nvGrpSpPr>
        <p:grpSpPr>
          <a:xfrm>
            <a:off x="215079" y="610212"/>
            <a:ext cx="2086460" cy="75481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97A8BD8-3004-429A-8349-7CE3E14F9886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C7688A70-773D-4C9B-923D-947F432855EB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43EFEF7-B2B0-40FA-9573-F74F36CE6874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8287074F-2132-4366-B6BD-EBE83A426824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044C282-9760-493E-BD21-F85AC61069C7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75622533-7160-41DC-98F4-4C2E55FC2B35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4308890-3B03-40B6-A99A-ED6E04074997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283ECF3-094A-4974-84F2-733667E4409A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76A556D4-412F-49CB-8BCE-13477DA0B319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53251A0C-A6BF-45D2-97C4-ECEBEC8D5A9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074E02EF-8217-486C-A93F-D32B08199C28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1DE3516-0D3E-4E49-B332-B73B2856DBD8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1E07D46-8FC2-4432-9BAB-5364B224DF49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82ACA43C-FABD-4653-8EA0-B1F6B98839D2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6875AFC-8AB5-4E59-A023-ED51EA0C9996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7BA67C6D-E636-43D6-94D3-36AB30D944A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CDC1387-A7DC-4F05-8CA0-10C50D0CE109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7A06041-707A-4743-805B-38E726360C3F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66492B77-2D90-4B51-A8D0-E9422E0286B0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3BFC59B-9B01-4F4D-B83C-02BACDC92B81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A960E4E2-0C9E-416C-8551-6514D8EDF34E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7F2A359-2CBA-4A65-AC93-0F24E22F3508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BC020299-832A-4881-91D1-19B00A28B13C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D8FA9F4-A4E3-4970-96F8-35C5212A5267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3407B0EE-247A-4DC2-8AB2-0FE28C1FA2B4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9552DFA-9242-4E68-BF97-7359EAC082FB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7AD8650-8223-4704-817B-0076A1484D63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8E247777-8D58-474D-8356-B42489E1E64C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887B9345-E532-4661-9509-827C9439E0C3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23FFB008-C19C-4D90-8DB7-C94BB1DD5C18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F11971D-D941-4B67-A890-7B9A82A2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99" y="816563"/>
            <a:ext cx="1645277" cy="447674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사각형: 잘린 대각선 방향 모서리 36">
            <a:extLst>
              <a:ext uri="{FF2B5EF4-FFF2-40B4-BE49-F238E27FC236}">
                <a16:creationId xmlns:a16="http://schemas.microsoft.com/office/drawing/2014/main" id="{AD018DA0-B036-46CD-A89C-529F97618C69}"/>
              </a:ext>
            </a:extLst>
          </p:cNvPr>
          <p:cNvSpPr/>
          <p:nvPr/>
        </p:nvSpPr>
        <p:spPr>
          <a:xfrm>
            <a:off x="6324471" y="2015144"/>
            <a:ext cx="2572490" cy="2949762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함수소개</a:t>
            </a:r>
            <a:r>
              <a:rPr lang="en-US" altLang="ko-KR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14313" indent="-214313"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사각형: 잘린 대각선 방향 모서리 57">
            <a:extLst>
              <a:ext uri="{FF2B5EF4-FFF2-40B4-BE49-F238E27FC236}">
                <a16:creationId xmlns:a16="http://schemas.microsoft.com/office/drawing/2014/main" id="{07838A24-8051-48F4-8E82-1CA4A7F6C4A9}"/>
              </a:ext>
            </a:extLst>
          </p:cNvPr>
          <p:cNvSpPr/>
          <p:nvPr/>
        </p:nvSpPr>
        <p:spPr>
          <a:xfrm>
            <a:off x="299298" y="2015145"/>
            <a:ext cx="2572490" cy="2949762"/>
          </a:xfrm>
          <a:prstGeom prst="snip2DiagRect">
            <a:avLst/>
          </a:prstGeom>
          <a:solidFill>
            <a:srgbClr val="FFD9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 </a:t>
            </a:r>
            <a:r>
              <a:rPr lang="ko-KR" altLang="en-US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소스코드 파일 구성 </a:t>
            </a:r>
            <a:r>
              <a:rPr lang="en-US" altLang="ko-KR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14313" indent="-214313"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14313" indent="-214313"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14313" indent="-214313"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14313" indent="-214313" algn="ctr">
              <a:buFontTx/>
              <a:buChar char="-"/>
            </a:pPr>
            <a:endParaRPr lang="ko-KR" altLang="en-US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사각형: 잘린 대각선 방향 모서리 58">
            <a:extLst>
              <a:ext uri="{FF2B5EF4-FFF2-40B4-BE49-F238E27FC236}">
                <a16:creationId xmlns:a16="http://schemas.microsoft.com/office/drawing/2014/main" id="{57980CE1-8315-4384-836A-E6D32C241951}"/>
              </a:ext>
            </a:extLst>
          </p:cNvPr>
          <p:cNvSpPr/>
          <p:nvPr/>
        </p:nvSpPr>
        <p:spPr>
          <a:xfrm>
            <a:off x="3311884" y="2015144"/>
            <a:ext cx="2572490" cy="2949762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&lt;class </a:t>
            </a:r>
            <a:r>
              <a:rPr lang="ko-KR" altLang="en-US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r>
              <a:rPr lang="en-US" altLang="ko-KR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</a:p>
          <a:p>
            <a:pPr marL="214313" indent="-214313" algn="ctr"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14313" indent="-214313" algn="ctr"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27C9AF3-AD10-43D5-BC89-AA1C7212B1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67">
            <a:off x="5770243" y="2999151"/>
            <a:ext cx="779462" cy="969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D999519-2F27-46A1-851C-9A2E693628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9204">
            <a:off x="2765660" y="2944388"/>
            <a:ext cx="779462" cy="9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4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훈련 성과가 좋은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34831E-4F44-44FE-9ABD-213DF3AE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797660"/>
            <a:ext cx="8763000" cy="359092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FBF5BC-9631-4F5E-8A83-4F7E9D068678}"/>
              </a:ext>
            </a:extLst>
          </p:cNvPr>
          <p:cNvSpPr/>
          <p:nvPr/>
        </p:nvSpPr>
        <p:spPr>
          <a:xfrm>
            <a:off x="672405" y="2115894"/>
            <a:ext cx="4179569" cy="264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E917D6-4E38-46AF-AAA7-60E537DC18AC}"/>
              </a:ext>
            </a:extLst>
          </p:cNvPr>
          <p:cNvSpPr/>
          <p:nvPr/>
        </p:nvSpPr>
        <p:spPr>
          <a:xfrm>
            <a:off x="1398173" y="1772260"/>
            <a:ext cx="2728032" cy="567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train_per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036955-CB95-4E43-84DE-D38675F04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54136"/>
              </p:ext>
            </p:extLst>
          </p:nvPr>
        </p:nvGraphicFramePr>
        <p:xfrm>
          <a:off x="891300" y="2500667"/>
          <a:ext cx="28202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51">
                  <a:extLst>
                    <a:ext uri="{9D8B030D-6E8A-4147-A177-3AD203B41FA5}">
                      <a16:colId xmlns:a16="http://schemas.microsoft.com/office/drawing/2014/main" val="571844170"/>
                    </a:ext>
                  </a:extLst>
                </a:gridCol>
                <a:gridCol w="1181646">
                  <a:extLst>
                    <a:ext uri="{9D8B030D-6E8A-4147-A177-3AD203B41FA5}">
                      <a16:colId xmlns:a16="http://schemas.microsoft.com/office/drawing/2014/main" val="1068874681"/>
                    </a:ext>
                  </a:extLst>
                </a:gridCol>
                <a:gridCol w="643991">
                  <a:extLst>
                    <a:ext uri="{9D8B030D-6E8A-4147-A177-3AD203B41FA5}">
                      <a16:colId xmlns:a16="http://schemas.microsoft.com/office/drawing/2014/main" val="2904613417"/>
                    </a:ext>
                  </a:extLst>
                </a:gridCol>
              </a:tblGrid>
              <a:tr h="339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t.name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훈련성과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8113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7165C37-9F0C-44FC-92D7-9C471DE07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93028"/>
              </p:ext>
            </p:extLst>
          </p:nvPr>
        </p:nvGraphicFramePr>
        <p:xfrm>
          <a:off x="1881900" y="3053740"/>
          <a:ext cx="28202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51">
                  <a:extLst>
                    <a:ext uri="{9D8B030D-6E8A-4147-A177-3AD203B41FA5}">
                      <a16:colId xmlns:a16="http://schemas.microsoft.com/office/drawing/2014/main" val="571844170"/>
                    </a:ext>
                  </a:extLst>
                </a:gridCol>
                <a:gridCol w="1181646">
                  <a:extLst>
                    <a:ext uri="{9D8B030D-6E8A-4147-A177-3AD203B41FA5}">
                      <a16:colId xmlns:a16="http://schemas.microsoft.com/office/drawing/2014/main" val="1068874681"/>
                    </a:ext>
                  </a:extLst>
                </a:gridCol>
                <a:gridCol w="643991">
                  <a:extLst>
                    <a:ext uri="{9D8B030D-6E8A-4147-A177-3AD203B41FA5}">
                      <a16:colId xmlns:a16="http://schemas.microsoft.com/office/drawing/2014/main" val="2904613417"/>
                    </a:ext>
                  </a:extLst>
                </a:gridCol>
              </a:tblGrid>
              <a:tr h="339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t.name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훈련성과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8113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941D808-3F29-46A3-819E-CDA9B618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03545"/>
              </p:ext>
            </p:extLst>
          </p:nvPr>
        </p:nvGraphicFramePr>
        <p:xfrm>
          <a:off x="992900" y="3642568"/>
          <a:ext cx="28202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51">
                  <a:extLst>
                    <a:ext uri="{9D8B030D-6E8A-4147-A177-3AD203B41FA5}">
                      <a16:colId xmlns:a16="http://schemas.microsoft.com/office/drawing/2014/main" val="571844170"/>
                    </a:ext>
                  </a:extLst>
                </a:gridCol>
                <a:gridCol w="1181646">
                  <a:extLst>
                    <a:ext uri="{9D8B030D-6E8A-4147-A177-3AD203B41FA5}">
                      <a16:colId xmlns:a16="http://schemas.microsoft.com/office/drawing/2014/main" val="1068874681"/>
                    </a:ext>
                  </a:extLst>
                </a:gridCol>
                <a:gridCol w="643991">
                  <a:extLst>
                    <a:ext uri="{9D8B030D-6E8A-4147-A177-3AD203B41FA5}">
                      <a16:colId xmlns:a16="http://schemas.microsoft.com/office/drawing/2014/main" val="2904613417"/>
                    </a:ext>
                  </a:extLst>
                </a:gridCol>
              </a:tblGrid>
              <a:tr h="339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t.name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훈련성과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81132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277A587-5FE5-4C46-A088-7AAB2F0DA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39505"/>
              </p:ext>
            </p:extLst>
          </p:nvPr>
        </p:nvGraphicFramePr>
        <p:xfrm>
          <a:off x="1881900" y="4169082"/>
          <a:ext cx="28202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51">
                  <a:extLst>
                    <a:ext uri="{9D8B030D-6E8A-4147-A177-3AD203B41FA5}">
                      <a16:colId xmlns:a16="http://schemas.microsoft.com/office/drawing/2014/main" val="571844170"/>
                    </a:ext>
                  </a:extLst>
                </a:gridCol>
                <a:gridCol w="1181646">
                  <a:extLst>
                    <a:ext uri="{9D8B030D-6E8A-4147-A177-3AD203B41FA5}">
                      <a16:colId xmlns:a16="http://schemas.microsoft.com/office/drawing/2014/main" val="1068874681"/>
                    </a:ext>
                  </a:extLst>
                </a:gridCol>
                <a:gridCol w="643991">
                  <a:extLst>
                    <a:ext uri="{9D8B030D-6E8A-4147-A177-3AD203B41FA5}">
                      <a16:colId xmlns:a16="http://schemas.microsoft.com/office/drawing/2014/main" val="2904613417"/>
                    </a:ext>
                  </a:extLst>
                </a:gridCol>
              </a:tblGrid>
              <a:tr h="339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t.name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훈련성과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81132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3D9192-419B-41C0-8869-69E941F224BC}"/>
              </a:ext>
            </a:extLst>
          </p:cNvPr>
          <p:cNvSpPr/>
          <p:nvPr/>
        </p:nvSpPr>
        <p:spPr>
          <a:xfrm>
            <a:off x="5653861" y="1352639"/>
            <a:ext cx="1085195" cy="8546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rtv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D400DC-AC74-4482-BE1D-889AA64FE967}"/>
              </a:ext>
            </a:extLst>
          </p:cNvPr>
          <p:cNvSpPr/>
          <p:nvPr/>
        </p:nvSpPr>
        <p:spPr>
          <a:xfrm>
            <a:off x="5653861" y="2142348"/>
            <a:ext cx="1085195" cy="854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DABF7D9-382B-4F46-A1BB-645BA31B9463}"/>
              </a:ext>
            </a:extLst>
          </p:cNvPr>
          <p:cNvSpPr/>
          <p:nvPr/>
        </p:nvSpPr>
        <p:spPr>
          <a:xfrm>
            <a:off x="5653861" y="2840618"/>
            <a:ext cx="1085195" cy="854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02DC8B-9C79-41F3-B2F2-112FF76EB7AF}"/>
              </a:ext>
            </a:extLst>
          </p:cNvPr>
          <p:cNvSpPr/>
          <p:nvPr/>
        </p:nvSpPr>
        <p:spPr>
          <a:xfrm>
            <a:off x="5653861" y="3538888"/>
            <a:ext cx="1085195" cy="854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437CB0-C1ED-41DF-A6C8-83A8264AC1B8}"/>
              </a:ext>
            </a:extLst>
          </p:cNvPr>
          <p:cNvSpPr/>
          <p:nvPr/>
        </p:nvSpPr>
        <p:spPr>
          <a:xfrm>
            <a:off x="5653861" y="4237158"/>
            <a:ext cx="1085195" cy="854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081425-5CD5-4409-9BF5-A77F4E3DB403}"/>
              </a:ext>
            </a:extLst>
          </p:cNvPr>
          <p:cNvSpPr/>
          <p:nvPr/>
        </p:nvSpPr>
        <p:spPr>
          <a:xfrm>
            <a:off x="5653861" y="4935428"/>
            <a:ext cx="1085195" cy="854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442D159-4950-442A-8453-63B12D2D42FD}"/>
              </a:ext>
            </a:extLst>
          </p:cNvPr>
          <p:cNvSpPr/>
          <p:nvPr/>
        </p:nvSpPr>
        <p:spPr>
          <a:xfrm>
            <a:off x="5653861" y="5633698"/>
            <a:ext cx="1085195" cy="854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사각형 설명선 18">
            <a:extLst>
              <a:ext uri="{FF2B5EF4-FFF2-40B4-BE49-F238E27FC236}">
                <a16:creationId xmlns:a16="http://schemas.microsoft.com/office/drawing/2014/main" id="{0DDA44F3-150F-4C34-A6D0-9682E745A025}"/>
              </a:ext>
            </a:extLst>
          </p:cNvPr>
          <p:cNvSpPr/>
          <p:nvPr/>
        </p:nvSpPr>
        <p:spPr>
          <a:xfrm>
            <a:off x="6947648" y="2390829"/>
            <a:ext cx="2005852" cy="1038171"/>
          </a:xfrm>
          <a:prstGeom prst="wedgeRoundRectCallout">
            <a:avLst>
              <a:gd name="adj1" fmla="val -49198"/>
              <a:gd name="adj2" fmla="val -8729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Vector&lt;pair&lt;</a:t>
            </a:r>
            <a:r>
              <a:rPr lang="en-US" altLang="ko-KR" dirty="0" err="1"/>
              <a:t>string,double</a:t>
            </a:r>
            <a:r>
              <a:rPr lang="en-US" altLang="ko-KR" dirty="0"/>
              <a:t>&gt;</a:t>
            </a:r>
            <a:r>
              <a:rPr lang="en-US" altLang="ko-KR" dirty="0" err="1"/>
              <a:t>rtv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86FD9C9-57B7-4168-87DB-CB5D719623CF}"/>
              </a:ext>
            </a:extLst>
          </p:cNvPr>
          <p:cNvSpPr/>
          <p:nvPr/>
        </p:nvSpPr>
        <p:spPr>
          <a:xfrm>
            <a:off x="2516711" y="4855198"/>
            <a:ext cx="556689" cy="553999"/>
          </a:xfrm>
          <a:prstGeom prst="downArrow">
            <a:avLst/>
          </a:prstGeom>
          <a:solidFill>
            <a:srgbClr val="FEB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F2C356-5B05-4170-8D27-0399EF80ACA4}"/>
              </a:ext>
            </a:extLst>
          </p:cNvPr>
          <p:cNvSpPr txBox="1"/>
          <p:nvPr/>
        </p:nvSpPr>
        <p:spPr>
          <a:xfrm>
            <a:off x="2298282" y="5388338"/>
            <a:ext cx="1085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MAX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6021B781-DDC8-4202-872B-C97F25689A40}"/>
              </a:ext>
            </a:extLst>
          </p:cNvPr>
          <p:cNvCxnSpPr>
            <a:cxnSpLocks/>
            <a:stCxn id="61" idx="3"/>
            <a:endCxn id="53" idx="1"/>
          </p:cNvCxnSpPr>
          <p:nvPr/>
        </p:nvCxnSpPr>
        <p:spPr>
          <a:xfrm flipV="1">
            <a:off x="3383477" y="2569677"/>
            <a:ext cx="2270384" cy="3095660"/>
          </a:xfrm>
          <a:prstGeom prst="bentConnector3">
            <a:avLst>
              <a:gd name="adj1" fmla="val 466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래픽 66" descr="근육질의 팔">
            <a:extLst>
              <a:ext uri="{FF2B5EF4-FFF2-40B4-BE49-F238E27FC236}">
                <a16:creationId xmlns:a16="http://schemas.microsoft.com/office/drawing/2014/main" id="{3B10D8AC-ADBD-47B5-88A9-4122729742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33133" y="2087465"/>
            <a:ext cx="785249" cy="785249"/>
          </a:xfrm>
          <a:prstGeom prst="rect">
            <a:avLst/>
          </a:prstGeom>
        </p:spPr>
      </p:pic>
      <p:pic>
        <p:nvPicPr>
          <p:cNvPr id="68" name="그래픽 67" descr="근육질의 팔">
            <a:extLst>
              <a:ext uri="{FF2B5EF4-FFF2-40B4-BE49-F238E27FC236}">
                <a16:creationId xmlns:a16="http://schemas.microsoft.com/office/drawing/2014/main" id="{38E598DE-81FC-4CB8-8704-AB5959DCEB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33133" y="2812284"/>
            <a:ext cx="785249" cy="785249"/>
          </a:xfrm>
          <a:prstGeom prst="rect">
            <a:avLst/>
          </a:prstGeom>
        </p:spPr>
      </p:pic>
      <p:pic>
        <p:nvPicPr>
          <p:cNvPr id="69" name="그래픽 68" descr="근육질의 팔">
            <a:extLst>
              <a:ext uri="{FF2B5EF4-FFF2-40B4-BE49-F238E27FC236}">
                <a16:creationId xmlns:a16="http://schemas.microsoft.com/office/drawing/2014/main" id="{ED31ABE0-906B-4F52-A86F-CC923D502D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33133" y="3511819"/>
            <a:ext cx="785249" cy="785249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5E93A7A9-2E86-4B27-B44A-63BCA5A6A720}"/>
              </a:ext>
            </a:extLst>
          </p:cNvPr>
          <p:cNvSpPr/>
          <p:nvPr/>
        </p:nvSpPr>
        <p:spPr>
          <a:xfrm>
            <a:off x="6132753" y="4532132"/>
            <a:ext cx="130311" cy="1563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819F19E-C7A0-469B-AF60-E7AFE1708C53}"/>
              </a:ext>
            </a:extLst>
          </p:cNvPr>
          <p:cNvSpPr/>
          <p:nvPr/>
        </p:nvSpPr>
        <p:spPr>
          <a:xfrm>
            <a:off x="6132753" y="5255329"/>
            <a:ext cx="130311" cy="1563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562703D-AAB7-4E04-8B09-EBEC0F1F35F4}"/>
              </a:ext>
            </a:extLst>
          </p:cNvPr>
          <p:cNvSpPr/>
          <p:nvPr/>
        </p:nvSpPr>
        <p:spPr>
          <a:xfrm>
            <a:off x="6132753" y="6021907"/>
            <a:ext cx="130311" cy="1563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5" grpId="0" animBg="1"/>
      <p:bldP spid="61" grpId="0"/>
      <p:bldP spid="71" grpId="0" animBg="1"/>
      <p:bldP spid="72" grpId="0" animBg="1"/>
      <p:bldP spid="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훈련 성과가 좋은 트레이너는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53C9B66-CA98-4174-B2BE-60E6F33FF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5" y="2559300"/>
            <a:ext cx="8078200" cy="1914729"/>
          </a:xfrm>
        </p:spPr>
      </p:pic>
    </p:spTree>
    <p:extLst>
      <p:ext uri="{BB962C8B-B14F-4D97-AF65-F5344CB8AC3E}">
        <p14:creationId xmlns:p14="http://schemas.microsoft.com/office/powerpoint/2010/main" val="37200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등록이 많은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적은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" name="그림 39" descr="스크린샷이(가) 표시된 사진&#10;&#10;자동 생성된 설명">
            <a:extLst>
              <a:ext uri="{FF2B5EF4-FFF2-40B4-BE49-F238E27FC236}">
                <a16:creationId xmlns:a16="http://schemas.microsoft.com/office/drawing/2014/main" id="{EAC4664B-1397-4A4A-BBDF-0F5F28EC7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1" y="1057084"/>
            <a:ext cx="6812870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B9732D-2A60-4398-A1FF-EFC154A52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9" y="5463161"/>
            <a:ext cx="8665535" cy="70517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등록이 많은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적은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26DFCA0-10CC-41C0-B77F-C3B325848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055"/>
            <a:ext cx="9018161" cy="41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1" y="2047809"/>
            <a:ext cx="7834039" cy="263674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등록이 많은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적은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09E0589-3604-4BAC-B65D-C187755B32FA}"/>
              </a:ext>
            </a:extLst>
          </p:cNvPr>
          <p:cNvGrpSpPr/>
          <p:nvPr/>
        </p:nvGrpSpPr>
        <p:grpSpPr>
          <a:xfrm>
            <a:off x="436256" y="1141637"/>
            <a:ext cx="3739112" cy="2861325"/>
            <a:chOff x="-2638536" y="963711"/>
            <a:chExt cx="4172011" cy="350774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1ADC2BE-1049-4A66-8FAE-6B9204CE64D3}"/>
                </a:ext>
              </a:extLst>
            </p:cNvPr>
            <p:cNvSpPr/>
            <p:nvPr/>
          </p:nvSpPr>
          <p:spPr>
            <a:xfrm>
              <a:off x="-2638536" y="1200392"/>
              <a:ext cx="4172011" cy="3271062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FA79B6C-1E71-4C93-B627-502876634E02}"/>
                </a:ext>
              </a:extLst>
            </p:cNvPr>
            <p:cNvSpPr/>
            <p:nvPr/>
          </p:nvSpPr>
          <p:spPr>
            <a:xfrm>
              <a:off x="-1853695" y="963711"/>
              <a:ext cx="2602327" cy="565787"/>
            </a:xfrm>
            <a:prstGeom prst="roundRect">
              <a:avLst/>
            </a:prstGeom>
            <a:solidFill>
              <a:srgbClr val="FEB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year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D6F41AA-2925-4861-9C6E-DB999CA5399A}"/>
                </a:ext>
              </a:extLst>
            </p:cNvPr>
            <p:cNvSpPr/>
            <p:nvPr/>
          </p:nvSpPr>
          <p:spPr>
            <a:xfrm>
              <a:off x="-2399714" y="1869395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12</a:t>
              </a:r>
              <a:endParaRPr lang="ko-KR" altLang="en-US" sz="30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CA4D257-8AF5-4AD1-B930-9B9EBBB97BA7}"/>
                </a:ext>
              </a:extLst>
            </p:cNvPr>
            <p:cNvSpPr/>
            <p:nvPr/>
          </p:nvSpPr>
          <p:spPr>
            <a:xfrm>
              <a:off x="-1424087" y="1544344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14</a:t>
              </a:r>
              <a:endParaRPr lang="ko-KR" altLang="en-US" sz="30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DAAB8B6-7A92-4F88-AECB-D23E4F137182}"/>
                </a:ext>
              </a:extLst>
            </p:cNvPr>
            <p:cNvSpPr/>
            <p:nvPr/>
          </p:nvSpPr>
          <p:spPr>
            <a:xfrm>
              <a:off x="-2257688" y="2770642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16</a:t>
              </a:r>
              <a:endParaRPr lang="ko-KR" altLang="en-US" sz="30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F74D7CE-27E8-46EB-AB7E-16494B4EC441}"/>
                </a:ext>
              </a:extLst>
            </p:cNvPr>
            <p:cNvSpPr/>
            <p:nvPr/>
          </p:nvSpPr>
          <p:spPr>
            <a:xfrm>
              <a:off x="-1175283" y="2381859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17</a:t>
              </a:r>
              <a:endParaRPr lang="ko-KR" altLang="en-US" sz="30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E1F8BB5-ECC5-47DC-8AA9-3A81DF2EC36A}"/>
                </a:ext>
              </a:extLst>
            </p:cNvPr>
            <p:cNvSpPr/>
            <p:nvPr/>
          </p:nvSpPr>
          <p:spPr>
            <a:xfrm>
              <a:off x="-137920" y="1803244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19</a:t>
              </a:r>
              <a:endParaRPr lang="ko-KR" altLang="en-US" sz="30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ACE0852-E44C-45CD-9760-28D1F12380D8}"/>
                </a:ext>
              </a:extLst>
            </p:cNvPr>
            <p:cNvSpPr/>
            <p:nvPr/>
          </p:nvSpPr>
          <p:spPr>
            <a:xfrm>
              <a:off x="-1424087" y="3110837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.</a:t>
              </a:r>
              <a:endParaRPr lang="ko-KR" altLang="en-US" sz="30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574E71D-1D1E-49AF-831B-A27EBB907AE1}"/>
                </a:ext>
              </a:extLst>
            </p:cNvPr>
            <p:cNvSpPr/>
            <p:nvPr/>
          </p:nvSpPr>
          <p:spPr>
            <a:xfrm>
              <a:off x="-552530" y="3197626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..</a:t>
              </a:r>
              <a:endParaRPr lang="ko-KR" altLang="en-US" sz="30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16BAC34-37D1-4491-8B1F-9AC56007CB4D}"/>
                </a:ext>
              </a:extLst>
            </p:cNvPr>
            <p:cNvSpPr/>
            <p:nvPr/>
          </p:nvSpPr>
          <p:spPr>
            <a:xfrm>
              <a:off x="-92878" y="2652741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…</a:t>
              </a:r>
              <a:endParaRPr lang="ko-KR" altLang="en-US" sz="3000" dirty="0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5CC635-80E5-4875-B764-FD614A5673E5}"/>
              </a:ext>
            </a:extLst>
          </p:cNvPr>
          <p:cNvSpPr/>
          <p:nvPr/>
        </p:nvSpPr>
        <p:spPr>
          <a:xfrm>
            <a:off x="4604727" y="987065"/>
            <a:ext cx="2235494" cy="685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assinged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CD71BD-E8C0-46F7-854A-B7A2CBD99924}"/>
              </a:ext>
            </a:extLst>
          </p:cNvPr>
          <p:cNvSpPr/>
          <p:nvPr/>
        </p:nvSpPr>
        <p:spPr>
          <a:xfrm>
            <a:off x="4604727" y="1776774"/>
            <a:ext cx="2235494" cy="685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29A4A3-DF35-4764-9F1F-04FFBA256271}"/>
              </a:ext>
            </a:extLst>
          </p:cNvPr>
          <p:cNvSpPr/>
          <p:nvPr/>
        </p:nvSpPr>
        <p:spPr>
          <a:xfrm>
            <a:off x="4604727" y="2475044"/>
            <a:ext cx="2235494" cy="685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4A8EC26-FEB2-4840-BDD5-117387A33F22}"/>
              </a:ext>
            </a:extLst>
          </p:cNvPr>
          <p:cNvSpPr/>
          <p:nvPr/>
        </p:nvSpPr>
        <p:spPr>
          <a:xfrm>
            <a:off x="4604727" y="3173314"/>
            <a:ext cx="2235494" cy="685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2E3F45-492C-478E-B02E-6AC552629141}"/>
              </a:ext>
            </a:extLst>
          </p:cNvPr>
          <p:cNvSpPr/>
          <p:nvPr/>
        </p:nvSpPr>
        <p:spPr>
          <a:xfrm>
            <a:off x="4604727" y="3871584"/>
            <a:ext cx="2235494" cy="685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E16434-3CDF-4A9B-B482-8564873D131F}"/>
              </a:ext>
            </a:extLst>
          </p:cNvPr>
          <p:cNvSpPr/>
          <p:nvPr/>
        </p:nvSpPr>
        <p:spPr>
          <a:xfrm>
            <a:off x="4604727" y="4569854"/>
            <a:ext cx="2235494" cy="685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EEA3D6C-3F8B-4D11-B8ED-B58151D54091}"/>
              </a:ext>
            </a:extLst>
          </p:cNvPr>
          <p:cNvSpPr/>
          <p:nvPr/>
        </p:nvSpPr>
        <p:spPr>
          <a:xfrm>
            <a:off x="4604727" y="5268124"/>
            <a:ext cx="2235494" cy="685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사각형 설명선 18">
            <a:extLst>
              <a:ext uri="{FF2B5EF4-FFF2-40B4-BE49-F238E27FC236}">
                <a16:creationId xmlns:a16="http://schemas.microsoft.com/office/drawing/2014/main" id="{D7A7F43F-0F8A-4A47-A92A-FFF593F77B24}"/>
              </a:ext>
            </a:extLst>
          </p:cNvPr>
          <p:cNvSpPr/>
          <p:nvPr/>
        </p:nvSpPr>
        <p:spPr>
          <a:xfrm>
            <a:off x="7023402" y="1760392"/>
            <a:ext cx="1761493" cy="1029540"/>
          </a:xfrm>
          <a:prstGeom prst="wedgeRoundRectCallout">
            <a:avLst>
              <a:gd name="adj1" fmla="val -65660"/>
              <a:gd name="adj2" fmla="val -77506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 &lt;int, int*&gt;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해와 달</a:t>
            </a:r>
            <a:r>
              <a:rPr lang="en-US" altLang="ko-KR" dirty="0"/>
              <a:t> 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0B0C77CD-9E5B-4D8A-8F91-AE6028B34D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4727" y="2074738"/>
          <a:ext cx="2235495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98">
                  <a:extLst>
                    <a:ext uri="{9D8B030D-6E8A-4147-A177-3AD203B41FA5}">
                      <a16:colId xmlns:a16="http://schemas.microsoft.com/office/drawing/2014/main" val="1350317573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2943067395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1176435378"/>
                    </a:ext>
                  </a:extLst>
                </a:gridCol>
                <a:gridCol w="991853">
                  <a:extLst>
                    <a:ext uri="{9D8B030D-6E8A-4147-A177-3AD203B41FA5}">
                      <a16:colId xmlns:a16="http://schemas.microsoft.com/office/drawing/2014/main" val="635409151"/>
                    </a:ext>
                  </a:extLst>
                </a:gridCol>
                <a:gridCol w="457948">
                  <a:extLst>
                    <a:ext uri="{9D8B030D-6E8A-4147-A177-3AD203B41FA5}">
                      <a16:colId xmlns:a16="http://schemas.microsoft.com/office/drawing/2014/main" val="3328903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2121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AAEFCBA8-4808-467F-999D-809171576725}"/>
              </a:ext>
            </a:extLst>
          </p:cNvPr>
          <p:cNvSpPr txBox="1"/>
          <p:nvPr/>
        </p:nvSpPr>
        <p:spPr>
          <a:xfrm>
            <a:off x="5480651" y="1751209"/>
            <a:ext cx="4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84FAE5-E6DB-48E8-AA83-ECA92383F1B9}"/>
              </a:ext>
            </a:extLst>
          </p:cNvPr>
          <p:cNvSpPr txBox="1"/>
          <p:nvPr/>
        </p:nvSpPr>
        <p:spPr>
          <a:xfrm>
            <a:off x="5480651" y="2423767"/>
            <a:ext cx="4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66EB4A-34C2-4158-90B9-D3D8CE2EEA8F}"/>
              </a:ext>
            </a:extLst>
          </p:cNvPr>
          <p:cNvSpPr txBox="1"/>
          <p:nvPr/>
        </p:nvSpPr>
        <p:spPr>
          <a:xfrm>
            <a:off x="5480651" y="3185423"/>
            <a:ext cx="4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D2923D-1FEE-47DF-A57A-961D0D52BC07}"/>
              </a:ext>
            </a:extLst>
          </p:cNvPr>
          <p:cNvSpPr txBox="1"/>
          <p:nvPr/>
        </p:nvSpPr>
        <p:spPr>
          <a:xfrm>
            <a:off x="5480651" y="5243249"/>
            <a:ext cx="4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5F8C7B98-D06B-4219-8004-E44CDC075B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4727" y="2820813"/>
          <a:ext cx="2235495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98">
                  <a:extLst>
                    <a:ext uri="{9D8B030D-6E8A-4147-A177-3AD203B41FA5}">
                      <a16:colId xmlns:a16="http://schemas.microsoft.com/office/drawing/2014/main" val="1350317573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2943067395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1176435378"/>
                    </a:ext>
                  </a:extLst>
                </a:gridCol>
                <a:gridCol w="991853">
                  <a:extLst>
                    <a:ext uri="{9D8B030D-6E8A-4147-A177-3AD203B41FA5}">
                      <a16:colId xmlns:a16="http://schemas.microsoft.com/office/drawing/2014/main" val="635409151"/>
                    </a:ext>
                  </a:extLst>
                </a:gridCol>
                <a:gridCol w="457948">
                  <a:extLst>
                    <a:ext uri="{9D8B030D-6E8A-4147-A177-3AD203B41FA5}">
                      <a16:colId xmlns:a16="http://schemas.microsoft.com/office/drawing/2014/main" val="3328903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212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F8EA4FEC-DF91-4138-8493-785250C7E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4727" y="3506671"/>
          <a:ext cx="2235495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98">
                  <a:extLst>
                    <a:ext uri="{9D8B030D-6E8A-4147-A177-3AD203B41FA5}">
                      <a16:colId xmlns:a16="http://schemas.microsoft.com/office/drawing/2014/main" val="1350317573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2943067395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1176435378"/>
                    </a:ext>
                  </a:extLst>
                </a:gridCol>
                <a:gridCol w="991853">
                  <a:extLst>
                    <a:ext uri="{9D8B030D-6E8A-4147-A177-3AD203B41FA5}">
                      <a16:colId xmlns:a16="http://schemas.microsoft.com/office/drawing/2014/main" val="635409151"/>
                    </a:ext>
                  </a:extLst>
                </a:gridCol>
                <a:gridCol w="457948">
                  <a:extLst>
                    <a:ext uri="{9D8B030D-6E8A-4147-A177-3AD203B41FA5}">
                      <a16:colId xmlns:a16="http://schemas.microsoft.com/office/drawing/2014/main" val="3328903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212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ABB16629-0B51-4D66-8F30-913A1B0FAA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4727" y="5602917"/>
          <a:ext cx="2235495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98">
                  <a:extLst>
                    <a:ext uri="{9D8B030D-6E8A-4147-A177-3AD203B41FA5}">
                      <a16:colId xmlns:a16="http://schemas.microsoft.com/office/drawing/2014/main" val="1350317573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2943067395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1176435378"/>
                    </a:ext>
                  </a:extLst>
                </a:gridCol>
                <a:gridCol w="991853">
                  <a:extLst>
                    <a:ext uri="{9D8B030D-6E8A-4147-A177-3AD203B41FA5}">
                      <a16:colId xmlns:a16="http://schemas.microsoft.com/office/drawing/2014/main" val="635409151"/>
                    </a:ext>
                  </a:extLst>
                </a:gridCol>
                <a:gridCol w="457948">
                  <a:extLst>
                    <a:ext uri="{9D8B030D-6E8A-4147-A177-3AD203B41FA5}">
                      <a16:colId xmlns:a16="http://schemas.microsoft.com/office/drawing/2014/main" val="3328903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2121"/>
                  </a:ext>
                </a:extLst>
              </a:tr>
            </a:tbl>
          </a:graphicData>
        </a:graphic>
      </p:graphicFrame>
      <p:sp>
        <p:nvSpPr>
          <p:cNvPr id="96" name="타원 95">
            <a:extLst>
              <a:ext uri="{FF2B5EF4-FFF2-40B4-BE49-F238E27FC236}">
                <a16:creationId xmlns:a16="http://schemas.microsoft.com/office/drawing/2014/main" id="{F908D774-2F31-48CD-AF85-0F7AB723E192}"/>
              </a:ext>
            </a:extLst>
          </p:cNvPr>
          <p:cNvSpPr/>
          <p:nvPr/>
        </p:nvSpPr>
        <p:spPr>
          <a:xfrm flipV="1">
            <a:off x="5633046" y="4058349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75D4DB9-AB6D-4704-964A-B596582D8D2C}"/>
              </a:ext>
            </a:extLst>
          </p:cNvPr>
          <p:cNvSpPr/>
          <p:nvPr/>
        </p:nvSpPr>
        <p:spPr>
          <a:xfrm flipV="1">
            <a:off x="5633046" y="4489318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23881A2-1C98-42E9-A35F-40AA83C633BA}"/>
              </a:ext>
            </a:extLst>
          </p:cNvPr>
          <p:cNvSpPr/>
          <p:nvPr/>
        </p:nvSpPr>
        <p:spPr>
          <a:xfrm flipV="1">
            <a:off x="5633046" y="4964936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CE1CB64-0D14-47E9-8D2B-AF177A93B49D}"/>
              </a:ext>
            </a:extLst>
          </p:cNvPr>
          <p:cNvCxnSpPr>
            <a:cxnSpLocks/>
            <a:stCxn id="65" idx="3"/>
            <a:endCxn id="105" idx="3"/>
          </p:cNvCxnSpPr>
          <p:nvPr/>
        </p:nvCxnSpPr>
        <p:spPr>
          <a:xfrm flipH="1">
            <a:off x="3740179" y="4214513"/>
            <a:ext cx="3100042" cy="1030066"/>
          </a:xfrm>
          <a:prstGeom prst="bentConnector3">
            <a:avLst>
              <a:gd name="adj1" fmla="val -381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모서리가 접힌 도형 104">
            <a:extLst>
              <a:ext uri="{FF2B5EF4-FFF2-40B4-BE49-F238E27FC236}">
                <a16:creationId xmlns:a16="http://schemas.microsoft.com/office/drawing/2014/main" id="{ABEC54F5-58D7-4EB1-B789-73C5F3CA89CD}"/>
              </a:ext>
            </a:extLst>
          </p:cNvPr>
          <p:cNvSpPr/>
          <p:nvPr/>
        </p:nvSpPr>
        <p:spPr>
          <a:xfrm>
            <a:off x="854056" y="4454456"/>
            <a:ext cx="2886123" cy="1580245"/>
          </a:xfrm>
          <a:prstGeom prst="foldedCorner">
            <a:avLst>
              <a:gd name="adj" fmla="val 2589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각 해마다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</a:rPr>
              <a:t>적은 달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많은 달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</a:rPr>
              <a:t>출력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BDD2B2C6-AA2D-4D6A-B8E3-AAC6F50F15E5}"/>
              </a:ext>
            </a:extLst>
          </p:cNvPr>
          <p:cNvCxnSpPr>
            <a:cxnSpLocks/>
            <a:endCxn id="61" idx="0"/>
          </p:cNvCxnSpPr>
          <p:nvPr/>
        </p:nvCxnSpPr>
        <p:spPr>
          <a:xfrm flipV="1">
            <a:off x="2264970" y="987065"/>
            <a:ext cx="3457504" cy="154572"/>
          </a:xfrm>
          <a:prstGeom prst="bentConnector4">
            <a:avLst>
              <a:gd name="adj1" fmla="val -277"/>
              <a:gd name="adj2" fmla="val 2478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4" grpId="0"/>
      <p:bldP spid="79" grpId="0"/>
      <p:bldP spid="80" grpId="0"/>
      <p:bldP spid="81" grpId="0"/>
      <p:bldP spid="96" grpId="0" animBg="1"/>
      <p:bldP spid="97" grpId="0" animBg="1"/>
      <p:bldP spid="98" grpId="0" animBg="1"/>
      <p:bldP spid="1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등록이 많은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적은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모니터, 화면, 검은색, 사진이(가) 표시된 사진&#10;&#10;자동 생성된 설명">
            <a:extLst>
              <a:ext uri="{FF2B5EF4-FFF2-40B4-BE49-F238E27FC236}">
                <a16:creationId xmlns:a16="http://schemas.microsoft.com/office/drawing/2014/main" id="{53178EA0-02A0-4CAD-B998-E584599E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" y="1271286"/>
            <a:ext cx="750674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등록이 많은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적은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검은색, 모니터이(가) 표시된 사진&#10;&#10;자동 생성된 설명">
            <a:extLst>
              <a:ext uri="{FF2B5EF4-FFF2-40B4-BE49-F238E27FC236}">
                <a16:creationId xmlns:a16="http://schemas.microsoft.com/office/drawing/2014/main" id="{9C86E170-C25B-4EED-A915-95D6EC6DE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" y="1547550"/>
            <a:ext cx="759248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등록이 많은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적은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그림 37" descr="모니터, 검은색, 화면, 사진이(가) 표시된 사진&#10;&#10;자동 생성된 설명">
            <a:extLst>
              <a:ext uri="{FF2B5EF4-FFF2-40B4-BE49-F238E27FC236}">
                <a16:creationId xmlns:a16="http://schemas.microsoft.com/office/drawing/2014/main" id="{659A8A20-32D9-4527-B9EC-AE27FF7C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0" y="1576129"/>
            <a:ext cx="75258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744123" y="430306"/>
            <a:ext cx="5827006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등록이 많은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적은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모니터, 검은색, 화면, 표시중이(가) 표시된 사진&#10;&#10;자동 생성된 설명">
            <a:extLst>
              <a:ext uri="{FF2B5EF4-FFF2-40B4-BE49-F238E27FC236}">
                <a16:creationId xmlns:a16="http://schemas.microsoft.com/office/drawing/2014/main" id="{28D391CE-90ED-47AC-8EAC-AD8D4510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4" y="1824299"/>
            <a:ext cx="8595032" cy="19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상품이 가장 가까운 시간 내에 종료하는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내용 개체 틀 40" descr="스크린샷이(가) 표시된 사진&#10;&#10;자동 생성된 설명">
            <a:extLst>
              <a:ext uri="{FF2B5EF4-FFF2-40B4-BE49-F238E27FC236}">
                <a16:creationId xmlns:a16="http://schemas.microsoft.com/office/drawing/2014/main" id="{EFC512AF-B500-48BB-A981-0F2509205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4" y="2186780"/>
            <a:ext cx="8535402" cy="2699715"/>
          </a:xfrm>
        </p:spPr>
      </p:pic>
      <p:pic>
        <p:nvPicPr>
          <p:cNvPr id="42" name="내용 개체 틀 40" descr="스크린샷이(가) 표시된 사진&#10;&#10;자동 생성된 설명">
            <a:extLst>
              <a:ext uri="{FF2B5EF4-FFF2-40B4-BE49-F238E27FC236}">
                <a16:creationId xmlns:a16="http://schemas.microsoft.com/office/drawing/2014/main" id="{2C4AAEF6-F6BB-4E56-B0ED-FED4A70D2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92"/>
          <a:stretch/>
        </p:blipFill>
        <p:spPr>
          <a:xfrm>
            <a:off x="101264" y="1519332"/>
            <a:ext cx="8941472" cy="35304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27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164567" y="-10873"/>
            <a:ext cx="2638354" cy="608266"/>
            <a:chOff x="2218624" y="751864"/>
            <a:chExt cx="5823281" cy="595673"/>
          </a:xfrm>
          <a:solidFill>
            <a:schemeClr val="accent6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80" y="184322"/>
            <a:ext cx="6275242" cy="447674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 구성</a:t>
            </a:r>
          </a:p>
        </p:txBody>
      </p:sp>
      <p:pic>
        <p:nvPicPr>
          <p:cNvPr id="4" name="내용 개체 틀 3" descr="종이">
            <a:extLst>
              <a:ext uri="{FF2B5EF4-FFF2-40B4-BE49-F238E27FC236}">
                <a16:creationId xmlns:a16="http://schemas.microsoft.com/office/drawing/2014/main" id="{DBC23AE8-3350-4D91-885C-C53A21BF5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85597" y="941157"/>
            <a:ext cx="1512543" cy="1512543"/>
          </a:xfrm>
        </p:spPr>
      </p:pic>
      <p:pic>
        <p:nvPicPr>
          <p:cNvPr id="38" name="그래픽 37" descr="문서">
            <a:extLst>
              <a:ext uri="{FF2B5EF4-FFF2-40B4-BE49-F238E27FC236}">
                <a16:creationId xmlns:a16="http://schemas.microsoft.com/office/drawing/2014/main" id="{32B2DD4E-356E-45A2-ABF5-BB232FD97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85597" y="4531600"/>
            <a:ext cx="1512544" cy="1512544"/>
          </a:xfrm>
          <a:prstGeom prst="rect">
            <a:avLst/>
          </a:prstGeom>
        </p:spPr>
      </p:pic>
      <p:pic>
        <p:nvPicPr>
          <p:cNvPr id="39" name="내용 개체 틀 3" descr="종이">
            <a:extLst>
              <a:ext uri="{FF2B5EF4-FFF2-40B4-BE49-F238E27FC236}">
                <a16:creationId xmlns:a16="http://schemas.microsoft.com/office/drawing/2014/main" id="{BA1DBCE0-1E1E-4EBC-9E8D-E40488D5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85596" y="2656707"/>
            <a:ext cx="1512543" cy="1512543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0E5D11-1054-4B22-BF46-BD585C11B1F7}"/>
              </a:ext>
            </a:extLst>
          </p:cNvPr>
          <p:cNvGrpSpPr/>
          <p:nvPr/>
        </p:nvGrpSpPr>
        <p:grpSpPr>
          <a:xfrm>
            <a:off x="3515463" y="1198040"/>
            <a:ext cx="3259410" cy="75481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6799E3-CA62-45E1-B914-9D31455602D1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5AC5918C-D366-4467-BB82-8BD579211AC4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BDF7B80F-A01B-4CE5-9127-49BDF9AE2192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E31650F2-4C17-406A-B637-392D12B26B3E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19A825A-01C2-4B93-BC27-743877450665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055BABF7-4D36-48FD-8B13-CF565DC9DD0F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762E2060-48F2-415E-8024-E64CDB2ECE6F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E5E1F6B0-B806-4229-B627-32571ED26044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56CED62-AAAF-46A9-BBD3-11696A08991B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60F25939-DCC4-4C0F-AF94-F6AB6349BB3D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A697F5FA-D67A-4347-89AE-F8C185EE9FA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B6B792EA-E390-4B63-8944-0FC96B90D64A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DB708272-BBA6-43A8-8C7B-AB7EF52ECD28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912A0C30-7888-4201-9EF7-081C538EBCEF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97A1349-4158-4932-AC14-9631F5189935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DAD62538-43AF-469D-B502-1F62256FBF53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8051C39-1901-4460-8D13-776C87CE3588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CDF27CA-166C-499D-91DF-E1818F09CA67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AD64459-BD80-4CE0-8743-ECBE3DE01AB0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1C28E596-38C7-4C17-BB86-DABBBC313ADD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A38BC22F-C672-475E-B975-7E90B7C2D8B1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A96A20A9-77AA-49FF-B4A1-0C622B0AB317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15F70E0-1072-4659-A0A4-78FE45A8D048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DABAA26A-834C-4979-B82A-8F177FE831F9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55D62FC2-9B36-46DF-A4DF-3F488A84FBCF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4E6910DA-BDA1-47D7-969E-8667272CE4D2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D4C6AA4-8A85-4AF7-9146-4E3A1ACB77AF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D743D567-C4B3-4B70-B101-B6E2602CF3DC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0F92A21D-8C58-4308-84AA-3347709F650E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50095CAA-49CA-4409-93C3-DBD2155615A6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2" name="제목 1">
            <a:extLst>
              <a:ext uri="{FF2B5EF4-FFF2-40B4-BE49-F238E27FC236}">
                <a16:creationId xmlns:a16="http://schemas.microsoft.com/office/drawing/2014/main" id="{2344B811-08B0-4176-91A2-4D6C9D3BB127}"/>
              </a:ext>
            </a:extLst>
          </p:cNvPr>
          <p:cNvSpPr txBox="1">
            <a:spLocks/>
          </p:cNvSpPr>
          <p:nvPr/>
        </p:nvSpPr>
        <p:spPr>
          <a:xfrm>
            <a:off x="3515463" y="1424711"/>
            <a:ext cx="2570206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main.cpp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4AE21A0-BC48-4627-95CA-C8BBBB562A3A}"/>
              </a:ext>
            </a:extLst>
          </p:cNvPr>
          <p:cNvGrpSpPr/>
          <p:nvPr/>
        </p:nvGrpSpPr>
        <p:grpSpPr>
          <a:xfrm>
            <a:off x="3515463" y="2971800"/>
            <a:ext cx="3259410" cy="75481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B4F011D-4E27-4EB3-A318-78BCEE4AF4AD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921F3F-C82F-4927-AB4C-64E194CB69A1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F93D4CAE-E138-49C5-8328-00B791351934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54613616-30ED-45EA-99C7-F80053123E1B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723DC794-E994-41A2-9716-C23742A0C752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C1174CE2-0E7D-4D44-B4CE-9DFC7D513B6B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881CB9CB-A75A-4ABF-A0C1-CF4D3D98D695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9FE8B7F1-23A4-4794-94AD-2DDABF17C4D6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6F22B138-2FA0-41FC-93F8-9E3B127580D2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4ECB6DB8-FD10-482F-988A-61738D603B36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FE925DA2-5A4B-4821-990E-1AB96E72A42A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2C8765F-9DB8-40CA-8D68-4A3AA1DB810E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7F32FF58-5D2D-4A67-8D71-F23B452511B1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B1234DA8-DF07-433E-B595-B7E4EC2454D4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BFCB6194-3601-4864-AA3C-7ADE045B2777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157E2146-3627-467A-8B7E-B36DDD4700C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EB23F6B5-DFE6-4920-B984-558BB2E2A683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A7591BDF-15D6-4F7C-B3C4-DFDFEF20E58F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36B5529C-31D2-4D79-A010-39F58D9B03C1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58594825-3C07-418D-9FC1-3962487F88E5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FC303C64-7334-4FCA-BF72-8161F27C2CF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86AF46FA-163D-497B-BC62-B1928F07B3B3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FA4D4821-D9ED-489C-86E8-574FA2F1844E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6265700E-4271-479A-A4C3-933DA2E2B2FE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F4E73832-24B6-47C5-8145-FC7951B75D54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1B5E42E6-621D-4F32-92B8-CF7B42BCCAD5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7A9598F6-E1B7-4A52-BEDE-43DAB6F4F22D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C39446C2-1717-41B2-B75F-9924487026B4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7C4A9E1C-70EA-4884-B798-EBA084E1334A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06D89E44-7946-46B1-A812-9368312ED53F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04" name="제목 1">
            <a:extLst>
              <a:ext uri="{FF2B5EF4-FFF2-40B4-BE49-F238E27FC236}">
                <a16:creationId xmlns:a16="http://schemas.microsoft.com/office/drawing/2014/main" id="{983EEFB8-82F4-4738-8D76-509E4C771061}"/>
              </a:ext>
            </a:extLst>
          </p:cNvPr>
          <p:cNvSpPr txBox="1">
            <a:spLocks/>
          </p:cNvSpPr>
          <p:nvPr/>
        </p:nvSpPr>
        <p:spPr>
          <a:xfrm>
            <a:off x="3515462" y="3198471"/>
            <a:ext cx="3456837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customer.cpp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A876E8E-3C08-432E-B383-AF83CA2F4933}"/>
              </a:ext>
            </a:extLst>
          </p:cNvPr>
          <p:cNvGrpSpPr/>
          <p:nvPr/>
        </p:nvGrpSpPr>
        <p:grpSpPr>
          <a:xfrm>
            <a:off x="3509504" y="4758081"/>
            <a:ext cx="3259410" cy="75481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6AC0378-BDD7-473B-BD8D-C6158FE4816E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34EF6808-3308-46AE-9033-BB340F59B158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7F164A4F-309D-4854-AAE0-1CE4226D0EF8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D5B7144-9354-4093-838A-C2382052ADD0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59201B71-8EF6-413A-9FA8-3A2B917AF54D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3A714E63-1547-4A8A-A3CC-DA3907B17440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B147C309-C40F-4B04-847A-C6AE30F1AADE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7E3A2922-ECA8-422F-AB2A-52887A21A518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DEB72820-6E49-42B1-B5F5-BAC58C679291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96344A48-8070-4155-BCB5-61FC28EC64BD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이등변 삼각형 115">
              <a:extLst>
                <a:ext uri="{FF2B5EF4-FFF2-40B4-BE49-F238E27FC236}">
                  <a16:creationId xmlns:a16="http://schemas.microsoft.com/office/drawing/2014/main" id="{85DF9FBB-36D9-4352-B35C-26098B6183AF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B123F435-68E0-4003-90A9-FA2C9B73765C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이등변 삼각형 117">
              <a:extLst>
                <a:ext uri="{FF2B5EF4-FFF2-40B4-BE49-F238E27FC236}">
                  <a16:creationId xmlns:a16="http://schemas.microsoft.com/office/drawing/2014/main" id="{50CD04A2-2BB3-4578-9720-BD6B84B63AE2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504A2B6F-5D0A-4C84-A848-4CCE67A46CBD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75A606EF-AF4C-469E-9950-48D7545A0A07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CBDE1B16-B20F-4D5B-A481-F6BA878BE31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FA4C83F3-D58E-4754-98E0-5E74E1D9C6FF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395D6F6-FBAF-4267-8E0F-01E947CD7AAC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이등변 삼각형 123">
              <a:extLst>
                <a:ext uri="{FF2B5EF4-FFF2-40B4-BE49-F238E27FC236}">
                  <a16:creationId xmlns:a16="http://schemas.microsoft.com/office/drawing/2014/main" id="{790DA287-4621-46F8-A6CD-C4FE33961130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1340C6AB-1BBB-424D-BAF9-528C90E5F592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2E50C97F-01B9-47EE-9FEF-74CC4040B750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이등변 삼각형 126">
              <a:extLst>
                <a:ext uri="{FF2B5EF4-FFF2-40B4-BE49-F238E27FC236}">
                  <a16:creationId xmlns:a16="http://schemas.microsoft.com/office/drawing/2014/main" id="{7B72381C-EE16-417D-BC1D-4891F1399456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이등변 삼각형 127">
              <a:extLst>
                <a:ext uri="{FF2B5EF4-FFF2-40B4-BE49-F238E27FC236}">
                  <a16:creationId xmlns:a16="http://schemas.microsoft.com/office/drawing/2014/main" id="{361044CC-D432-4EE1-ACFA-1309A2435FF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4837991D-A856-48DF-8D4B-FD45B6AD255A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6353FA85-AFEA-46F6-A387-2F04160CFA2A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5B1E319F-1E63-4148-B74C-A553D836F080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311858E3-42CC-420E-97CE-8B8DD83535B6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C63B5179-5CF5-4AE8-800E-789766AABD31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id="{6FFB2A7A-310C-483A-9543-73BB83865346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6CDDB942-7077-4851-A37A-04F9DB9FB8AB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36" name="제목 1">
            <a:extLst>
              <a:ext uri="{FF2B5EF4-FFF2-40B4-BE49-F238E27FC236}">
                <a16:creationId xmlns:a16="http://schemas.microsoft.com/office/drawing/2014/main" id="{F133EC44-BF5F-47EE-82C6-17FD258B2A22}"/>
              </a:ext>
            </a:extLst>
          </p:cNvPr>
          <p:cNvSpPr txBox="1">
            <a:spLocks/>
          </p:cNvSpPr>
          <p:nvPr/>
        </p:nvSpPr>
        <p:spPr>
          <a:xfrm>
            <a:off x="3509503" y="4984752"/>
            <a:ext cx="2903891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customer.h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6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상품이 가장 가까운 시간 내에 종료하는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F0A93D8-E924-479B-BAD2-E4C3BE4A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1" y="1002402"/>
            <a:ext cx="8566768" cy="5461097"/>
          </a:xfr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A9E6C754-79EE-4493-831D-DEF90B936354}"/>
              </a:ext>
            </a:extLst>
          </p:cNvPr>
          <p:cNvSpPr/>
          <p:nvPr/>
        </p:nvSpPr>
        <p:spPr>
          <a:xfrm>
            <a:off x="3231149" y="3455504"/>
            <a:ext cx="3384408" cy="649357"/>
          </a:xfrm>
          <a:prstGeom prst="wedgeRectCallout">
            <a:avLst>
              <a:gd name="adj1" fmla="val -84052"/>
              <a:gd name="adj2" fmla="val 71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시부터 현재까지 흐른 초</a:t>
            </a:r>
          </a:p>
        </p:txBody>
      </p: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B49A7F60-1DEB-4CCB-9FCE-4BC08ADAB73D}"/>
              </a:ext>
            </a:extLst>
          </p:cNvPr>
          <p:cNvSpPr/>
          <p:nvPr/>
        </p:nvSpPr>
        <p:spPr>
          <a:xfrm>
            <a:off x="5271983" y="4422787"/>
            <a:ext cx="3384408" cy="649357"/>
          </a:xfrm>
          <a:prstGeom prst="wedgeRectCallout">
            <a:avLst>
              <a:gd name="adj1" fmla="val -112636"/>
              <a:gd name="adj2" fmla="val -38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tm</a:t>
            </a:r>
            <a:r>
              <a:rPr lang="ko-KR" altLang="en-US" dirty="0"/>
              <a:t>구조체로 변환</a:t>
            </a:r>
          </a:p>
        </p:txBody>
      </p:sp>
    </p:spTree>
    <p:extLst>
      <p:ext uri="{BB962C8B-B14F-4D97-AF65-F5344CB8AC3E}">
        <p14:creationId xmlns:p14="http://schemas.microsoft.com/office/powerpoint/2010/main" val="28144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상품이 가장 가까운 시간 내에 종료하는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내용 개체 틀 37" descr="스크린샷이(가) 표시된 사진&#10;&#10;자동 생성된 설명">
            <a:extLst>
              <a:ext uri="{FF2B5EF4-FFF2-40B4-BE49-F238E27FC236}">
                <a16:creationId xmlns:a16="http://schemas.microsoft.com/office/drawing/2014/main" id="{32DF02F7-55A1-4052-B93F-E3AD86331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1" y="1253330"/>
            <a:ext cx="8414642" cy="5401993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95F7D5A-D962-4981-82AF-3F6813F50148}"/>
              </a:ext>
            </a:extLst>
          </p:cNvPr>
          <p:cNvSpPr txBox="1"/>
          <p:nvPr/>
        </p:nvSpPr>
        <p:spPr>
          <a:xfrm>
            <a:off x="4119512" y="3241220"/>
            <a:ext cx="1809948" cy="375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말소일 계산 </a:t>
            </a: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F9ACD005-7912-4974-BE7F-BE730D97D45F}"/>
              </a:ext>
            </a:extLst>
          </p:cNvPr>
          <p:cNvSpPr/>
          <p:nvPr/>
        </p:nvSpPr>
        <p:spPr>
          <a:xfrm>
            <a:off x="2888974" y="2001078"/>
            <a:ext cx="1086679" cy="477078"/>
          </a:xfrm>
          <a:prstGeom prst="donut">
            <a:avLst>
              <a:gd name="adj" fmla="val 137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원형: 비어 있음 39">
            <a:extLst>
              <a:ext uri="{FF2B5EF4-FFF2-40B4-BE49-F238E27FC236}">
                <a16:creationId xmlns:a16="http://schemas.microsoft.com/office/drawing/2014/main" id="{4391A437-EF6A-48B1-9622-E567F8209618}"/>
              </a:ext>
            </a:extLst>
          </p:cNvPr>
          <p:cNvSpPr/>
          <p:nvPr/>
        </p:nvSpPr>
        <p:spPr>
          <a:xfrm>
            <a:off x="2888974" y="2764612"/>
            <a:ext cx="808383" cy="290912"/>
          </a:xfrm>
          <a:prstGeom prst="donut">
            <a:avLst>
              <a:gd name="adj" fmla="val 137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FE673-277F-442E-B37F-1821E752A4B4}"/>
              </a:ext>
            </a:extLst>
          </p:cNvPr>
          <p:cNvSpPr txBox="1"/>
          <p:nvPr/>
        </p:nvSpPr>
        <p:spPr>
          <a:xfrm>
            <a:off x="4234439" y="2001078"/>
            <a:ext cx="1867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tm</a:t>
            </a:r>
            <a:r>
              <a:rPr lang="ko-KR" altLang="en-US" dirty="0"/>
              <a:t>구조체</a:t>
            </a:r>
            <a:endParaRPr lang="en-US" altLang="ko-KR" dirty="0"/>
          </a:p>
          <a:p>
            <a:pPr algn="ctr"/>
            <a:r>
              <a:rPr lang="ko-KR" altLang="en-US" dirty="0"/>
              <a:t>해 </a:t>
            </a:r>
            <a:r>
              <a:rPr lang="en-US" altLang="ko-KR" dirty="0"/>
              <a:t>: </a:t>
            </a:r>
            <a:r>
              <a:rPr lang="ko-KR" altLang="en-US" dirty="0"/>
              <a:t>실제 해</a:t>
            </a:r>
            <a:r>
              <a:rPr lang="en-US" altLang="ko-KR" dirty="0"/>
              <a:t>-1900</a:t>
            </a:r>
          </a:p>
          <a:p>
            <a:pPr algn="ctr"/>
            <a:r>
              <a:rPr lang="ko-KR" altLang="en-US" dirty="0"/>
              <a:t>달 </a:t>
            </a:r>
            <a:r>
              <a:rPr lang="en-US" altLang="ko-KR" dirty="0"/>
              <a:t>: </a:t>
            </a:r>
            <a:r>
              <a:rPr lang="ko-KR" altLang="en-US" dirty="0"/>
              <a:t>실제 달</a:t>
            </a:r>
            <a:r>
              <a:rPr lang="en-US" altLang="ko-KR" dirty="0"/>
              <a:t>-1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632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상품이 가장 가까운 시간 내에 종료하는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7E343A8B-3152-455E-9E34-B5038DFA3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" y="1350192"/>
            <a:ext cx="9364700" cy="3004992"/>
          </a:xfrm>
        </p:spPr>
      </p:pic>
    </p:spTree>
    <p:extLst>
      <p:ext uri="{BB962C8B-B14F-4D97-AF65-F5344CB8AC3E}">
        <p14:creationId xmlns:p14="http://schemas.microsoft.com/office/powerpoint/2010/main" val="3264443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상품이 가장 가까운 시간 내에 종료하는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FC97479F-EA15-4F50-970B-C62A210C4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7" y="1431311"/>
            <a:ext cx="8906145" cy="5092219"/>
          </a:xfrm>
        </p:spPr>
      </p:pic>
    </p:spTree>
    <p:extLst>
      <p:ext uri="{BB962C8B-B14F-4D97-AF65-F5344CB8AC3E}">
        <p14:creationId xmlns:p14="http://schemas.microsoft.com/office/powerpoint/2010/main" val="2759366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상품이 가장 가까운 시간 내에 종료하는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A85F9874-D42D-48FC-99DB-3600C554F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7" y="1424468"/>
            <a:ext cx="9241933" cy="5099062"/>
          </a:xfr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79180584-A4CF-4AEF-A22F-89EFFA803078}"/>
              </a:ext>
            </a:extLst>
          </p:cNvPr>
          <p:cNvGrpSpPr/>
          <p:nvPr/>
        </p:nvGrpSpPr>
        <p:grpSpPr>
          <a:xfrm>
            <a:off x="379641" y="1374162"/>
            <a:ext cx="8535495" cy="4358317"/>
            <a:chOff x="347662" y="1278636"/>
            <a:chExt cx="8535495" cy="435831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6D2943F-4E20-44FD-B02F-DB1DDD0BA617}"/>
                </a:ext>
              </a:extLst>
            </p:cNvPr>
            <p:cNvSpPr/>
            <p:nvPr/>
          </p:nvSpPr>
          <p:spPr>
            <a:xfrm>
              <a:off x="2695787" y="1278636"/>
              <a:ext cx="1661071" cy="775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CuexTime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4B458F-36E0-4354-B3E5-57F032AC4A56}"/>
                </a:ext>
              </a:extLst>
            </p:cNvPr>
            <p:cNvSpPr/>
            <p:nvPr/>
          </p:nvSpPr>
          <p:spPr>
            <a:xfrm>
              <a:off x="2695787" y="2068345"/>
              <a:ext cx="1661071" cy="7755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</a:rPr>
                <a:t>-1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72F5E24-0970-493D-B347-98813D543A50}"/>
                </a:ext>
              </a:extLst>
            </p:cNvPr>
            <p:cNvSpPr/>
            <p:nvPr/>
          </p:nvSpPr>
          <p:spPr>
            <a:xfrm>
              <a:off x="2695787" y="2766615"/>
              <a:ext cx="1661071" cy="7755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</a:rPr>
                <a:t>385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F33F1C6-4E9A-4DB3-8141-006786ACEFEF}"/>
                </a:ext>
              </a:extLst>
            </p:cNvPr>
            <p:cNvSpPr/>
            <p:nvPr/>
          </p:nvSpPr>
          <p:spPr>
            <a:xfrm>
              <a:off x="2695787" y="3464885"/>
              <a:ext cx="1661071" cy="7755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AA7DA25-66BA-4487-B705-026AE3A6ACD3}"/>
                </a:ext>
              </a:extLst>
            </p:cNvPr>
            <p:cNvSpPr/>
            <p:nvPr/>
          </p:nvSpPr>
          <p:spPr>
            <a:xfrm>
              <a:off x="2695787" y="4163155"/>
              <a:ext cx="1661071" cy="7755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8A07390-FBAB-42C8-9BB3-A0E8407527C5}"/>
                </a:ext>
              </a:extLst>
            </p:cNvPr>
            <p:cNvSpPr/>
            <p:nvPr/>
          </p:nvSpPr>
          <p:spPr>
            <a:xfrm>
              <a:off x="2695787" y="4861425"/>
              <a:ext cx="1661071" cy="7755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EB688EB-C846-463E-9F72-A845A67722D4}"/>
                </a:ext>
              </a:extLst>
            </p:cNvPr>
            <p:cNvSpPr/>
            <p:nvPr/>
          </p:nvSpPr>
          <p:spPr>
            <a:xfrm>
              <a:off x="4838469" y="1278637"/>
              <a:ext cx="1661071" cy="7755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trainer_list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C5410A6-C79A-4EBF-B906-B6A6CF765AA3}"/>
                </a:ext>
              </a:extLst>
            </p:cNvPr>
            <p:cNvSpPr/>
            <p:nvPr/>
          </p:nvSpPr>
          <p:spPr>
            <a:xfrm>
              <a:off x="4838469" y="2068346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52A4050-9EFA-404F-AC8D-2CB6494B9666}"/>
                </a:ext>
              </a:extLst>
            </p:cNvPr>
            <p:cNvSpPr/>
            <p:nvPr/>
          </p:nvSpPr>
          <p:spPr>
            <a:xfrm>
              <a:off x="4838469" y="2766616"/>
              <a:ext cx="1661071" cy="775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28E0E4C-B6FC-48BE-807D-8DC60556107F}"/>
                </a:ext>
              </a:extLst>
            </p:cNvPr>
            <p:cNvSpPr/>
            <p:nvPr/>
          </p:nvSpPr>
          <p:spPr>
            <a:xfrm>
              <a:off x="4838469" y="3464886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55313A8-B9B3-4D2F-BC98-9CED9C7B13D3}"/>
                </a:ext>
              </a:extLst>
            </p:cNvPr>
            <p:cNvSpPr/>
            <p:nvPr/>
          </p:nvSpPr>
          <p:spPr>
            <a:xfrm>
              <a:off x="4838469" y="4163156"/>
              <a:ext cx="1661071" cy="775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FC59A69-C652-4705-83F0-547D4D0F0DBD}"/>
                </a:ext>
              </a:extLst>
            </p:cNvPr>
            <p:cNvSpPr/>
            <p:nvPr/>
          </p:nvSpPr>
          <p:spPr>
            <a:xfrm>
              <a:off x="4838469" y="4861426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사각형 설명선 18">
              <a:extLst>
                <a:ext uri="{FF2B5EF4-FFF2-40B4-BE49-F238E27FC236}">
                  <a16:creationId xmlns:a16="http://schemas.microsoft.com/office/drawing/2014/main" id="{EFE17C66-7D66-4C5C-8CED-EEE37A81758F}"/>
                </a:ext>
              </a:extLst>
            </p:cNvPr>
            <p:cNvSpPr/>
            <p:nvPr/>
          </p:nvSpPr>
          <p:spPr>
            <a:xfrm>
              <a:off x="347662" y="2316827"/>
              <a:ext cx="1967581" cy="1560100"/>
            </a:xfrm>
            <a:prstGeom prst="wedgeRoundRectCallout">
              <a:avLst>
                <a:gd name="adj1" fmla="val 69470"/>
                <a:gd name="adj2" fmla="val -78408"/>
                <a:gd name="adj3" fmla="val 16667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회원의 </a:t>
              </a:r>
              <a:r>
                <a:rPr lang="en-US" altLang="ko-KR" dirty="0"/>
                <a:t>id(index)</a:t>
              </a:r>
              <a:r>
                <a:rPr lang="ko-KR" altLang="en-US" dirty="0"/>
                <a:t>에 남은 말소일을 저장하는 </a:t>
              </a:r>
              <a:r>
                <a:rPr lang="en-US" altLang="ko-KR" dirty="0"/>
                <a:t>vector</a:t>
              </a:r>
              <a:endParaRPr lang="ko-KR" altLang="en-US" dirty="0"/>
            </a:p>
          </p:txBody>
        </p:sp>
        <p:sp>
          <p:nvSpPr>
            <p:cNvPr id="71" name="모서리가 둥근 사각형 설명선 18">
              <a:extLst>
                <a:ext uri="{FF2B5EF4-FFF2-40B4-BE49-F238E27FC236}">
                  <a16:creationId xmlns:a16="http://schemas.microsoft.com/office/drawing/2014/main" id="{FD9A6843-1E0E-482A-87A5-916D0FA0FB08}"/>
                </a:ext>
              </a:extLst>
            </p:cNvPr>
            <p:cNvSpPr/>
            <p:nvPr/>
          </p:nvSpPr>
          <p:spPr>
            <a:xfrm>
              <a:off x="6828756" y="2316827"/>
              <a:ext cx="2054401" cy="1404273"/>
            </a:xfrm>
            <a:prstGeom prst="wedgeRoundRectCallout">
              <a:avLst>
                <a:gd name="adj1" fmla="val -65660"/>
                <a:gd name="adj2" fmla="val -77506"/>
                <a:gd name="adj3" fmla="val 166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vector&lt;pair&lt;</a:t>
              </a:r>
              <a:r>
                <a:rPr lang="en-US" altLang="ko-KR" dirty="0" err="1"/>
                <a:t>int,int</a:t>
              </a:r>
              <a:r>
                <a:rPr lang="en-US" altLang="ko-KR" dirty="0"/>
                <a:t>&gt;list</a:t>
              </a:r>
            </a:p>
            <a:p>
              <a:pPr algn="ctr"/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ym typeface="Wingdings" panose="05000000000000000000" pitchFamily="2" charset="2"/>
                </a:rPr>
                <a:t>회원의 </a:t>
              </a:r>
              <a:r>
                <a:rPr lang="en-US" altLang="ko-KR" dirty="0">
                  <a:sym typeface="Wingdings" panose="05000000000000000000" pitchFamily="2" charset="2"/>
                </a:rPr>
                <a:t>id, </a:t>
              </a:r>
              <a:r>
                <a:rPr lang="ko-KR" altLang="en-US" dirty="0">
                  <a:sym typeface="Wingdings" panose="05000000000000000000" pitchFamily="2" charset="2"/>
                </a:rPr>
                <a:t>말소일까지 남은 일수</a:t>
              </a:r>
              <a:endParaRPr lang="ko-KR" altLang="en-US" dirty="0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0E4A854-8BF3-484D-A1D4-D2EA291A7469}"/>
              </a:ext>
            </a:extLst>
          </p:cNvPr>
          <p:cNvCxnSpPr>
            <a:stCxn id="61" idx="2"/>
          </p:cNvCxnSpPr>
          <p:nvPr/>
        </p:nvCxnSpPr>
        <p:spPr>
          <a:xfrm rot="16200000" flipH="1">
            <a:off x="4661499" y="4629281"/>
            <a:ext cx="12700" cy="2206394"/>
          </a:xfrm>
          <a:prstGeom prst="bentConnector4">
            <a:avLst>
              <a:gd name="adj1" fmla="val 5713047"/>
              <a:gd name="adj2" fmla="val 10065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EFC0A4-D932-487E-80BF-948C5AF5878D}"/>
              </a:ext>
            </a:extLst>
          </p:cNvPr>
          <p:cNvSpPr txBox="1"/>
          <p:nvPr/>
        </p:nvSpPr>
        <p:spPr>
          <a:xfrm>
            <a:off x="4119461" y="606621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FIND MIN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6CBFC91-AF2F-4D49-ADD6-E5C807722429}"/>
              </a:ext>
            </a:extLst>
          </p:cNvPr>
          <p:cNvSpPr/>
          <p:nvPr/>
        </p:nvSpPr>
        <p:spPr>
          <a:xfrm flipV="1">
            <a:off x="3475224" y="4404557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6406934-BAFC-48A9-A88E-9910831B94DD}"/>
              </a:ext>
            </a:extLst>
          </p:cNvPr>
          <p:cNvSpPr/>
          <p:nvPr/>
        </p:nvSpPr>
        <p:spPr>
          <a:xfrm flipV="1">
            <a:off x="3475224" y="4835526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D53B706-016A-4171-A19B-A94518681EEF}"/>
              </a:ext>
            </a:extLst>
          </p:cNvPr>
          <p:cNvSpPr/>
          <p:nvPr/>
        </p:nvSpPr>
        <p:spPr>
          <a:xfrm flipV="1">
            <a:off x="3475224" y="5311144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4B13C8E-73B3-48C5-B09B-47BC585908C3}"/>
              </a:ext>
            </a:extLst>
          </p:cNvPr>
          <p:cNvSpPr/>
          <p:nvPr/>
        </p:nvSpPr>
        <p:spPr>
          <a:xfrm flipV="1">
            <a:off x="5641617" y="4404557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C12BD67-645D-4F5E-979D-CFB4DDD62BEF}"/>
              </a:ext>
            </a:extLst>
          </p:cNvPr>
          <p:cNvSpPr/>
          <p:nvPr/>
        </p:nvSpPr>
        <p:spPr>
          <a:xfrm flipV="1">
            <a:off x="5641617" y="4835526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9E57DA8-D159-40C6-AAB1-00E331A18F27}"/>
              </a:ext>
            </a:extLst>
          </p:cNvPr>
          <p:cNvSpPr/>
          <p:nvPr/>
        </p:nvSpPr>
        <p:spPr>
          <a:xfrm flipV="1">
            <a:off x="5641617" y="5311144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02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상품이 가장 가까운 시간 내에 종료하는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BD280D2D-735A-422D-8F0D-3CE330D05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3" y="1244921"/>
            <a:ext cx="5665710" cy="51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26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 상품이 가장 가까운 시간 내에 종료하는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A41B78-6925-4AF7-82B2-A97A1F4F0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31" y="1089948"/>
            <a:ext cx="4568798" cy="58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31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전월대비 가장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떨어지는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B16773-D2DF-4D29-A109-DE410303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71" y="1174925"/>
            <a:ext cx="8194082" cy="52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14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전월대비 가장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떨어지는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2024CF5-DB72-49D7-B894-8565F39E2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5" y="1138332"/>
            <a:ext cx="8638870" cy="53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5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전월대비 가장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떨어지는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EC32C9-44E3-4935-988C-3EFA566C3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6" y="1531465"/>
            <a:ext cx="8678142" cy="22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3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672405" y="350010"/>
            <a:ext cx="2638354" cy="608266"/>
            <a:chOff x="2218624" y="751864"/>
            <a:chExt cx="5823281" cy="595673"/>
          </a:xfrm>
          <a:solidFill>
            <a:schemeClr val="accent2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0213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</a:p>
        </p:txBody>
      </p:sp>
      <p:sp>
        <p:nvSpPr>
          <p:cNvPr id="38" name="사각형: 잘린 대각선 방향 모서리 37">
            <a:extLst>
              <a:ext uri="{FF2B5EF4-FFF2-40B4-BE49-F238E27FC236}">
                <a16:creationId xmlns:a16="http://schemas.microsoft.com/office/drawing/2014/main" id="{4C97E0BA-272A-417A-BFC6-C0D74C712B5E}"/>
              </a:ext>
            </a:extLst>
          </p:cNvPr>
          <p:cNvSpPr/>
          <p:nvPr/>
        </p:nvSpPr>
        <p:spPr>
          <a:xfrm>
            <a:off x="942569" y="1228760"/>
            <a:ext cx="3650214" cy="4465458"/>
          </a:xfrm>
          <a:prstGeom prst="snip2DiagRect">
            <a:avLst>
              <a:gd name="adj1" fmla="val 0"/>
              <a:gd name="adj2" fmla="val 663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class customer {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int id;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string name;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string address;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string </a:t>
            </a:r>
            <a:r>
              <a:rPr lang="en-US" altLang="ko-KR" sz="2000" b="1" dirty="0" err="1">
                <a:solidFill>
                  <a:schemeClr val="tx1"/>
                </a:solidFill>
              </a:rPr>
              <a:t>phone_num</a:t>
            </a:r>
            <a:r>
              <a:rPr lang="en-US" altLang="ko-KR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string recommender;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string  </a:t>
            </a:r>
            <a:r>
              <a:rPr lang="en-US" altLang="ko-KR" sz="2000" b="1" dirty="0" err="1">
                <a:solidFill>
                  <a:schemeClr val="tx1"/>
                </a:solidFill>
              </a:rPr>
              <a:t>bday</a:t>
            </a:r>
            <a:r>
              <a:rPr lang="en-US" altLang="ko-KR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int product;</a:t>
            </a:r>
          </a:p>
          <a:p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 PT training;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int </a:t>
            </a:r>
            <a:r>
              <a:rPr lang="en-US" altLang="ko-KR" sz="2000" b="1" dirty="0" err="1">
                <a:solidFill>
                  <a:schemeClr val="tx1"/>
                </a:solidFill>
              </a:rPr>
              <a:t>pt</a:t>
            </a:r>
            <a:r>
              <a:rPr lang="en-US" altLang="ko-KR" sz="2000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9" name="사각형: 잘린 대각선 방향 모서리 38">
            <a:extLst>
              <a:ext uri="{FF2B5EF4-FFF2-40B4-BE49-F238E27FC236}">
                <a16:creationId xmlns:a16="http://schemas.microsoft.com/office/drawing/2014/main" id="{B16FEF2A-3F2D-43F3-A622-5F6A9F110984}"/>
              </a:ext>
            </a:extLst>
          </p:cNvPr>
          <p:cNvSpPr/>
          <p:nvPr/>
        </p:nvSpPr>
        <p:spPr>
          <a:xfrm>
            <a:off x="4723506" y="1228760"/>
            <a:ext cx="3650214" cy="4782956"/>
          </a:xfrm>
          <a:prstGeom prst="snip2DiagRect">
            <a:avLst>
              <a:gd name="adj1" fmla="val 0"/>
              <a:gd name="adj2" fmla="val 663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double </a:t>
            </a:r>
            <a:r>
              <a:rPr lang="en-US" altLang="ko-KR" b="1" dirty="0" err="1">
                <a:solidFill>
                  <a:schemeClr val="tx1"/>
                </a:solidFill>
              </a:rPr>
              <a:t>first_bmi</a:t>
            </a:r>
            <a:r>
              <a:rPr lang="en-US" altLang="ko-KR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double </a:t>
            </a:r>
            <a:r>
              <a:rPr lang="en-US" altLang="ko-KR" b="1" dirty="0" err="1">
                <a:solidFill>
                  <a:schemeClr val="tx1"/>
                </a:solidFill>
              </a:rPr>
              <a:t>bmi</a:t>
            </a:r>
            <a:r>
              <a:rPr lang="en-US" altLang="ko-KR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double </a:t>
            </a:r>
            <a:r>
              <a:rPr lang="en-US" altLang="ko-KR" b="1" dirty="0" err="1">
                <a:solidFill>
                  <a:schemeClr val="tx1"/>
                </a:solidFill>
              </a:rPr>
              <a:t>goal_bmi</a:t>
            </a:r>
            <a:r>
              <a:rPr lang="en-US" altLang="ko-KR" b="1" dirty="0">
                <a:solidFill>
                  <a:schemeClr val="tx1"/>
                </a:solidFill>
              </a:rPr>
              <a:t>;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int </a:t>
            </a:r>
            <a:r>
              <a:rPr lang="en-US" altLang="ko-KR" b="1" dirty="0" err="1">
                <a:solidFill>
                  <a:schemeClr val="tx1"/>
                </a:solidFill>
              </a:rPr>
              <a:t>locker_num</a:t>
            </a:r>
            <a:r>
              <a:rPr lang="en-US" altLang="ko-KR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int attendance;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string </a:t>
            </a:r>
            <a:r>
              <a:rPr lang="en-US" altLang="ko-KR" b="1" dirty="0" err="1">
                <a:solidFill>
                  <a:schemeClr val="tx1"/>
                </a:solidFill>
              </a:rPr>
              <a:t>assigned_date</a:t>
            </a:r>
            <a:r>
              <a:rPr lang="en-US" altLang="ko-KR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string </a:t>
            </a:r>
            <a:r>
              <a:rPr lang="en-US" altLang="ko-KR" b="1" dirty="0" err="1">
                <a:solidFill>
                  <a:schemeClr val="tx1"/>
                </a:solidFill>
              </a:rPr>
              <a:t>lastdate</a:t>
            </a:r>
            <a:r>
              <a:rPr lang="en-US" altLang="ko-KR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string expiration;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void print();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void set(vector&lt;string&gt; row);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01413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전월대비 가장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떨어지는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9" b="1524"/>
          <a:stretch/>
        </p:blipFill>
        <p:spPr>
          <a:xfrm>
            <a:off x="871493" y="1156451"/>
            <a:ext cx="7017285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9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전월대비 가장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떨어지는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3014"/>
          <a:stretch/>
        </p:blipFill>
        <p:spPr>
          <a:xfrm>
            <a:off x="1046132" y="1446414"/>
            <a:ext cx="7115694" cy="4207612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36E3D19-59BE-48FF-90AB-B17CAB8D7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3" y="5818353"/>
            <a:ext cx="8665535" cy="705177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115AC221-AEB3-43CF-829E-E491827BD6D8}"/>
              </a:ext>
            </a:extLst>
          </p:cNvPr>
          <p:cNvGrpSpPr/>
          <p:nvPr/>
        </p:nvGrpSpPr>
        <p:grpSpPr>
          <a:xfrm>
            <a:off x="507010" y="1496829"/>
            <a:ext cx="3739112" cy="2861325"/>
            <a:chOff x="-2638536" y="963711"/>
            <a:chExt cx="4172011" cy="350774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E159643-17DC-4209-B694-6AA78A01E462}"/>
                </a:ext>
              </a:extLst>
            </p:cNvPr>
            <p:cNvSpPr/>
            <p:nvPr/>
          </p:nvSpPr>
          <p:spPr>
            <a:xfrm>
              <a:off x="-2638536" y="1200392"/>
              <a:ext cx="4172011" cy="3271062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E03C8D2-8D24-4E2E-9AC1-BB706C1E4E98}"/>
                </a:ext>
              </a:extLst>
            </p:cNvPr>
            <p:cNvSpPr/>
            <p:nvPr/>
          </p:nvSpPr>
          <p:spPr>
            <a:xfrm>
              <a:off x="-1853695" y="963711"/>
              <a:ext cx="2602327" cy="565787"/>
            </a:xfrm>
            <a:prstGeom prst="roundRect">
              <a:avLst/>
            </a:prstGeom>
            <a:solidFill>
              <a:srgbClr val="FEB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year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02BA591-5295-472B-936A-C1174DC78F0F}"/>
                </a:ext>
              </a:extLst>
            </p:cNvPr>
            <p:cNvSpPr/>
            <p:nvPr/>
          </p:nvSpPr>
          <p:spPr>
            <a:xfrm>
              <a:off x="-2399714" y="1869395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12</a:t>
              </a:r>
              <a:endParaRPr lang="ko-KR" altLang="en-US" sz="30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1A41B4-E852-4884-8D69-30B53A6E6FDC}"/>
                </a:ext>
              </a:extLst>
            </p:cNvPr>
            <p:cNvSpPr/>
            <p:nvPr/>
          </p:nvSpPr>
          <p:spPr>
            <a:xfrm>
              <a:off x="-1424087" y="1544344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14</a:t>
              </a:r>
              <a:endParaRPr lang="ko-KR" altLang="en-US" sz="30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659FD82-1A2A-4C02-9CD9-DD74C700D2B7}"/>
                </a:ext>
              </a:extLst>
            </p:cNvPr>
            <p:cNvSpPr/>
            <p:nvPr/>
          </p:nvSpPr>
          <p:spPr>
            <a:xfrm>
              <a:off x="-2257688" y="2770642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16</a:t>
              </a:r>
              <a:endParaRPr lang="ko-KR" altLang="en-US" sz="30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A292392-04F2-4976-BA93-458C0D17C287}"/>
                </a:ext>
              </a:extLst>
            </p:cNvPr>
            <p:cNvSpPr/>
            <p:nvPr/>
          </p:nvSpPr>
          <p:spPr>
            <a:xfrm>
              <a:off x="-1175283" y="2381859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17</a:t>
              </a:r>
              <a:endParaRPr lang="ko-KR" altLang="en-US" sz="3000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0998CA8-1CF9-44CA-BDE4-A373D301596A}"/>
                </a:ext>
              </a:extLst>
            </p:cNvPr>
            <p:cNvSpPr/>
            <p:nvPr/>
          </p:nvSpPr>
          <p:spPr>
            <a:xfrm>
              <a:off x="-137920" y="1803244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19</a:t>
              </a:r>
              <a:endParaRPr lang="ko-KR" altLang="en-US" sz="3000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9CBE74D-BE31-433F-9990-C240D8F05F1C}"/>
                </a:ext>
              </a:extLst>
            </p:cNvPr>
            <p:cNvSpPr/>
            <p:nvPr/>
          </p:nvSpPr>
          <p:spPr>
            <a:xfrm>
              <a:off x="-1424087" y="3110837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.</a:t>
              </a:r>
              <a:endParaRPr lang="ko-KR" altLang="en-US" sz="3000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361E36B-02B3-49D0-9EC2-D3379E7A362B}"/>
                </a:ext>
              </a:extLst>
            </p:cNvPr>
            <p:cNvSpPr/>
            <p:nvPr/>
          </p:nvSpPr>
          <p:spPr>
            <a:xfrm>
              <a:off x="-552530" y="3197626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..</a:t>
              </a:r>
              <a:endParaRPr lang="ko-KR" altLang="en-US" sz="3000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FAD4E9-4902-4004-8629-54EC507847A7}"/>
                </a:ext>
              </a:extLst>
            </p:cNvPr>
            <p:cNvSpPr/>
            <p:nvPr/>
          </p:nvSpPr>
          <p:spPr>
            <a:xfrm>
              <a:off x="-92878" y="2652741"/>
              <a:ext cx="914400" cy="914400"/>
            </a:xfrm>
            <a:prstGeom prst="ellipse">
              <a:avLst/>
            </a:prstGeom>
            <a:solidFill>
              <a:srgbClr val="FEA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…</a:t>
              </a:r>
              <a:endParaRPr lang="ko-KR" altLang="en-US" sz="3000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A073CEB-75E7-4230-8B0D-726FEC47FBB5}"/>
              </a:ext>
            </a:extLst>
          </p:cNvPr>
          <p:cNvSpPr/>
          <p:nvPr/>
        </p:nvSpPr>
        <p:spPr>
          <a:xfrm>
            <a:off x="4675481" y="1342257"/>
            <a:ext cx="2235494" cy="685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month_assinged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2CB4F3-84DB-42E7-96B3-4AB1BAC1F10E}"/>
              </a:ext>
            </a:extLst>
          </p:cNvPr>
          <p:cNvSpPr/>
          <p:nvPr/>
        </p:nvSpPr>
        <p:spPr>
          <a:xfrm>
            <a:off x="4675481" y="2131966"/>
            <a:ext cx="2235494" cy="685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127525B-D0AC-4927-9B53-84985D0C4F61}"/>
              </a:ext>
            </a:extLst>
          </p:cNvPr>
          <p:cNvSpPr/>
          <p:nvPr/>
        </p:nvSpPr>
        <p:spPr>
          <a:xfrm>
            <a:off x="4675481" y="2830236"/>
            <a:ext cx="2235494" cy="685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243D909-15FE-4EA1-9D29-BB304A59AF68}"/>
              </a:ext>
            </a:extLst>
          </p:cNvPr>
          <p:cNvSpPr/>
          <p:nvPr/>
        </p:nvSpPr>
        <p:spPr>
          <a:xfrm>
            <a:off x="4675481" y="3528506"/>
            <a:ext cx="2235494" cy="685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B033B9F-B1EE-4E5C-9333-C125866699FB}"/>
              </a:ext>
            </a:extLst>
          </p:cNvPr>
          <p:cNvSpPr/>
          <p:nvPr/>
        </p:nvSpPr>
        <p:spPr>
          <a:xfrm>
            <a:off x="4675481" y="4226776"/>
            <a:ext cx="2235494" cy="685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6D1AD9-D10D-43A7-B9A7-B357CDA45508}"/>
              </a:ext>
            </a:extLst>
          </p:cNvPr>
          <p:cNvSpPr/>
          <p:nvPr/>
        </p:nvSpPr>
        <p:spPr>
          <a:xfrm>
            <a:off x="4675481" y="4925046"/>
            <a:ext cx="2235494" cy="685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BD7CBE3-D5DB-4C8D-BAF4-344B7F99EE29}"/>
              </a:ext>
            </a:extLst>
          </p:cNvPr>
          <p:cNvSpPr/>
          <p:nvPr/>
        </p:nvSpPr>
        <p:spPr>
          <a:xfrm>
            <a:off x="4675481" y="5623316"/>
            <a:ext cx="2235494" cy="685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사각형 설명선 18">
            <a:extLst>
              <a:ext uri="{FF2B5EF4-FFF2-40B4-BE49-F238E27FC236}">
                <a16:creationId xmlns:a16="http://schemas.microsoft.com/office/drawing/2014/main" id="{1CDBCDAD-85B5-4927-91E8-484651A53099}"/>
              </a:ext>
            </a:extLst>
          </p:cNvPr>
          <p:cNvSpPr/>
          <p:nvPr/>
        </p:nvSpPr>
        <p:spPr>
          <a:xfrm>
            <a:off x="7094156" y="2115584"/>
            <a:ext cx="1761493" cy="1029540"/>
          </a:xfrm>
          <a:prstGeom prst="wedgeRoundRectCallout">
            <a:avLst>
              <a:gd name="adj1" fmla="val -65660"/>
              <a:gd name="adj2" fmla="val -77506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 &lt;int, double*&gt;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해와 달</a:t>
            </a:r>
            <a:r>
              <a:rPr lang="en-US" altLang="ko-KR" dirty="0"/>
              <a:t> 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0AC40CC3-9E3A-4520-8B88-51CF77109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52163"/>
              </p:ext>
            </p:extLst>
          </p:nvPr>
        </p:nvGraphicFramePr>
        <p:xfrm>
          <a:off x="4675481" y="2429930"/>
          <a:ext cx="2235495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98">
                  <a:extLst>
                    <a:ext uri="{9D8B030D-6E8A-4147-A177-3AD203B41FA5}">
                      <a16:colId xmlns:a16="http://schemas.microsoft.com/office/drawing/2014/main" val="1350317573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2943067395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1176435378"/>
                    </a:ext>
                  </a:extLst>
                </a:gridCol>
                <a:gridCol w="991853">
                  <a:extLst>
                    <a:ext uri="{9D8B030D-6E8A-4147-A177-3AD203B41FA5}">
                      <a16:colId xmlns:a16="http://schemas.microsoft.com/office/drawing/2014/main" val="635409151"/>
                    </a:ext>
                  </a:extLst>
                </a:gridCol>
                <a:gridCol w="457948">
                  <a:extLst>
                    <a:ext uri="{9D8B030D-6E8A-4147-A177-3AD203B41FA5}">
                      <a16:colId xmlns:a16="http://schemas.microsoft.com/office/drawing/2014/main" val="3328903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2121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5812F458-0EB0-4A98-AA24-F65E57F0D07B}"/>
              </a:ext>
            </a:extLst>
          </p:cNvPr>
          <p:cNvSpPr txBox="1"/>
          <p:nvPr/>
        </p:nvSpPr>
        <p:spPr>
          <a:xfrm>
            <a:off x="5551405" y="2106401"/>
            <a:ext cx="4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83B3C65-DAE9-4BCA-A4E9-AA9490D81528}"/>
              </a:ext>
            </a:extLst>
          </p:cNvPr>
          <p:cNvSpPr txBox="1"/>
          <p:nvPr/>
        </p:nvSpPr>
        <p:spPr>
          <a:xfrm>
            <a:off x="5551405" y="2778959"/>
            <a:ext cx="4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6BB171-5014-4981-BC6E-45886F15EAA6}"/>
              </a:ext>
            </a:extLst>
          </p:cNvPr>
          <p:cNvSpPr txBox="1"/>
          <p:nvPr/>
        </p:nvSpPr>
        <p:spPr>
          <a:xfrm>
            <a:off x="5551405" y="3540615"/>
            <a:ext cx="4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2C22DD-540A-4AA2-A4F7-9D41CFE327ED}"/>
              </a:ext>
            </a:extLst>
          </p:cNvPr>
          <p:cNvSpPr txBox="1"/>
          <p:nvPr/>
        </p:nvSpPr>
        <p:spPr>
          <a:xfrm>
            <a:off x="5551405" y="5598441"/>
            <a:ext cx="4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1AC38ED-85F4-4BA2-B452-6AC35F4F0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49130"/>
              </p:ext>
            </p:extLst>
          </p:nvPr>
        </p:nvGraphicFramePr>
        <p:xfrm>
          <a:off x="4675481" y="3176005"/>
          <a:ext cx="2235495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98">
                  <a:extLst>
                    <a:ext uri="{9D8B030D-6E8A-4147-A177-3AD203B41FA5}">
                      <a16:colId xmlns:a16="http://schemas.microsoft.com/office/drawing/2014/main" val="1350317573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2943067395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1176435378"/>
                    </a:ext>
                  </a:extLst>
                </a:gridCol>
                <a:gridCol w="991853">
                  <a:extLst>
                    <a:ext uri="{9D8B030D-6E8A-4147-A177-3AD203B41FA5}">
                      <a16:colId xmlns:a16="http://schemas.microsoft.com/office/drawing/2014/main" val="635409151"/>
                    </a:ext>
                  </a:extLst>
                </a:gridCol>
                <a:gridCol w="457948">
                  <a:extLst>
                    <a:ext uri="{9D8B030D-6E8A-4147-A177-3AD203B41FA5}">
                      <a16:colId xmlns:a16="http://schemas.microsoft.com/office/drawing/2014/main" val="3328903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212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2E2426D-9E22-40BE-AFE2-8A5CE3D5E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14875"/>
              </p:ext>
            </p:extLst>
          </p:nvPr>
        </p:nvGraphicFramePr>
        <p:xfrm>
          <a:off x="4675481" y="3861863"/>
          <a:ext cx="2235495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98">
                  <a:extLst>
                    <a:ext uri="{9D8B030D-6E8A-4147-A177-3AD203B41FA5}">
                      <a16:colId xmlns:a16="http://schemas.microsoft.com/office/drawing/2014/main" val="1350317573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2943067395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1176435378"/>
                    </a:ext>
                  </a:extLst>
                </a:gridCol>
                <a:gridCol w="991853">
                  <a:extLst>
                    <a:ext uri="{9D8B030D-6E8A-4147-A177-3AD203B41FA5}">
                      <a16:colId xmlns:a16="http://schemas.microsoft.com/office/drawing/2014/main" val="635409151"/>
                    </a:ext>
                  </a:extLst>
                </a:gridCol>
                <a:gridCol w="457948">
                  <a:extLst>
                    <a:ext uri="{9D8B030D-6E8A-4147-A177-3AD203B41FA5}">
                      <a16:colId xmlns:a16="http://schemas.microsoft.com/office/drawing/2014/main" val="3328903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212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6BCB22CB-EED7-482F-96B7-85B9916E8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19224"/>
              </p:ext>
            </p:extLst>
          </p:nvPr>
        </p:nvGraphicFramePr>
        <p:xfrm>
          <a:off x="4675481" y="5958109"/>
          <a:ext cx="2235495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98">
                  <a:extLst>
                    <a:ext uri="{9D8B030D-6E8A-4147-A177-3AD203B41FA5}">
                      <a16:colId xmlns:a16="http://schemas.microsoft.com/office/drawing/2014/main" val="1350317573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2943067395"/>
                    </a:ext>
                  </a:extLst>
                </a:gridCol>
                <a:gridCol w="261898">
                  <a:extLst>
                    <a:ext uri="{9D8B030D-6E8A-4147-A177-3AD203B41FA5}">
                      <a16:colId xmlns:a16="http://schemas.microsoft.com/office/drawing/2014/main" val="1176435378"/>
                    </a:ext>
                  </a:extLst>
                </a:gridCol>
                <a:gridCol w="991853">
                  <a:extLst>
                    <a:ext uri="{9D8B030D-6E8A-4147-A177-3AD203B41FA5}">
                      <a16:colId xmlns:a16="http://schemas.microsoft.com/office/drawing/2014/main" val="635409151"/>
                    </a:ext>
                  </a:extLst>
                </a:gridCol>
                <a:gridCol w="457948">
                  <a:extLst>
                    <a:ext uri="{9D8B030D-6E8A-4147-A177-3AD203B41FA5}">
                      <a16:colId xmlns:a16="http://schemas.microsoft.com/office/drawing/2014/main" val="3328903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32121"/>
                  </a:ext>
                </a:extLst>
              </a:tr>
            </a:tbl>
          </a:graphicData>
        </a:graphic>
      </p:graphicFrame>
      <p:sp>
        <p:nvSpPr>
          <p:cNvPr id="102" name="타원 101">
            <a:extLst>
              <a:ext uri="{FF2B5EF4-FFF2-40B4-BE49-F238E27FC236}">
                <a16:creationId xmlns:a16="http://schemas.microsoft.com/office/drawing/2014/main" id="{2CD21C8B-1941-4871-8681-2C697146067B}"/>
              </a:ext>
            </a:extLst>
          </p:cNvPr>
          <p:cNvSpPr/>
          <p:nvPr/>
        </p:nvSpPr>
        <p:spPr>
          <a:xfrm flipV="1">
            <a:off x="5703800" y="4413541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3002860-C8A8-42EA-8506-DADA927E104D}"/>
              </a:ext>
            </a:extLst>
          </p:cNvPr>
          <p:cNvSpPr/>
          <p:nvPr/>
        </p:nvSpPr>
        <p:spPr>
          <a:xfrm flipV="1">
            <a:off x="5703800" y="4844510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DFFE0CC-E2D4-4EF7-802F-B47420D42BD1}"/>
              </a:ext>
            </a:extLst>
          </p:cNvPr>
          <p:cNvSpPr/>
          <p:nvPr/>
        </p:nvSpPr>
        <p:spPr>
          <a:xfrm flipV="1">
            <a:off x="5703800" y="5320128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0A0E91CB-DA83-417E-9A4B-744F7FDFD0A3}"/>
              </a:ext>
            </a:extLst>
          </p:cNvPr>
          <p:cNvCxnSpPr>
            <a:cxnSpLocks/>
            <a:stCxn id="90" idx="3"/>
            <a:endCxn id="106" idx="3"/>
          </p:cNvCxnSpPr>
          <p:nvPr/>
        </p:nvCxnSpPr>
        <p:spPr>
          <a:xfrm flipH="1">
            <a:off x="3810933" y="4569705"/>
            <a:ext cx="3100042" cy="1030066"/>
          </a:xfrm>
          <a:prstGeom prst="bentConnector3">
            <a:avLst>
              <a:gd name="adj1" fmla="val -381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모서리가 접힌 도형 105">
            <a:extLst>
              <a:ext uri="{FF2B5EF4-FFF2-40B4-BE49-F238E27FC236}">
                <a16:creationId xmlns:a16="http://schemas.microsoft.com/office/drawing/2014/main" id="{C5D7F019-AEFF-4677-9474-6925743CD20D}"/>
              </a:ext>
            </a:extLst>
          </p:cNvPr>
          <p:cNvSpPr/>
          <p:nvPr/>
        </p:nvSpPr>
        <p:spPr>
          <a:xfrm>
            <a:off x="924810" y="4809648"/>
            <a:ext cx="2886123" cy="1580245"/>
          </a:xfrm>
          <a:prstGeom prst="foldedCorner">
            <a:avLst>
              <a:gd name="adj" fmla="val 2589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각 해마다 </a:t>
            </a:r>
            <a:r>
              <a:rPr lang="ko-KR" altLang="en-US" dirty="0" err="1">
                <a:solidFill>
                  <a:srgbClr val="000000"/>
                </a:solidFill>
              </a:rPr>
              <a:t>등록률이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</a:rPr>
              <a:t>적은 달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많은 달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</a:rPr>
              <a:t>출력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9F437B5-22FA-4F9E-9ED6-94F7BCF39C1F}"/>
              </a:ext>
            </a:extLst>
          </p:cNvPr>
          <p:cNvCxnSpPr>
            <a:cxnSpLocks/>
            <a:endCxn id="86" idx="0"/>
          </p:cNvCxnSpPr>
          <p:nvPr/>
        </p:nvCxnSpPr>
        <p:spPr>
          <a:xfrm flipV="1">
            <a:off x="2335724" y="1342257"/>
            <a:ext cx="3457504" cy="154572"/>
          </a:xfrm>
          <a:prstGeom prst="bentConnector4">
            <a:avLst>
              <a:gd name="adj1" fmla="val -277"/>
              <a:gd name="adj2" fmla="val 2478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3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/>
      <p:bldP spid="96" grpId="0"/>
      <p:bldP spid="97" grpId="0"/>
      <p:bldP spid="98" grpId="0"/>
      <p:bldP spid="102" grpId="0" animBg="1"/>
      <p:bldP spid="103" grpId="0" animBg="1"/>
      <p:bldP spid="104" grpId="0" animBg="1"/>
      <p:bldP spid="10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전월대비 가장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떨어지는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모니터, 검은색, 화면, 벽이(가) 표시된 사진&#10;&#10;자동 생성된 설명">
            <a:extLst>
              <a:ext uri="{FF2B5EF4-FFF2-40B4-BE49-F238E27FC236}">
                <a16:creationId xmlns:a16="http://schemas.microsoft.com/office/drawing/2014/main" id="{992C1CE3-3011-49E4-90B9-A368F6F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1" y="1242707"/>
            <a:ext cx="8858086" cy="4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97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전월대비 가장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떨어지는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검은색, 모니터, 화면, 사진이(가) 표시된 사진&#10;&#10;자동 생성된 설명">
            <a:extLst>
              <a:ext uri="{FF2B5EF4-FFF2-40B4-BE49-F238E27FC236}">
                <a16:creationId xmlns:a16="http://schemas.microsoft.com/office/drawing/2014/main" id="{3413508D-D217-47CA-8D10-C99B4BD5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9" y="1357592"/>
            <a:ext cx="8726800" cy="41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96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전월대비 가장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떨어지는 달은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모니터, 화면, 검은색, 텔레비전이(가) 표시된 사진&#10;&#10;자동 생성된 설명">
            <a:extLst>
              <a:ext uri="{FF2B5EF4-FFF2-40B4-BE49-F238E27FC236}">
                <a16:creationId xmlns:a16="http://schemas.microsoft.com/office/drawing/2014/main" id="{D7A0BC5E-88A3-4494-8791-226FF74E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1027375"/>
            <a:ext cx="8059721" cy="37533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" b="13273"/>
          <a:stretch/>
        </p:blipFill>
        <p:spPr>
          <a:xfrm>
            <a:off x="642390" y="4865259"/>
            <a:ext cx="8052724" cy="17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26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11.PT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받는 회원 중에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라커를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이용하지 않는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E9B606BD-EDB8-4EBC-B4CF-F6711D7CC440}"/>
              </a:ext>
            </a:extLst>
          </p:cNvPr>
          <p:cNvSpPr txBox="1">
            <a:spLocks/>
          </p:cNvSpPr>
          <p:nvPr/>
        </p:nvSpPr>
        <p:spPr>
          <a:xfrm>
            <a:off x="663482" y="489436"/>
            <a:ext cx="78867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11.PT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받는 회원 중에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라커를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이용하지 않는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8F1125-49DC-471C-9BDA-C9705B30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495550"/>
            <a:ext cx="8372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6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11.PT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받는 회원 중에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라커를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이용하지 않는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15CC8E4-A94B-4A46-9B59-792474EF8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8" y="1247438"/>
            <a:ext cx="4782217" cy="4820323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48F5989E-2689-4C50-8A85-2C30B6ED3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53" y="1277881"/>
            <a:ext cx="3273575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6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오랫동안 오지 않은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2DAD42E-09C5-4790-B382-EA9395F4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035"/>
            <a:ext cx="9144000" cy="29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29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오랫동안 오지 않은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8D3578-1B2A-41E5-96AC-8517596B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875"/>
            <a:ext cx="9106689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32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오랫동안 오지 않은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3D804C67-9DC4-4105-9711-677F6D05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06" y="978991"/>
            <a:ext cx="6172735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6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672405" y="350010"/>
            <a:ext cx="2638354" cy="608266"/>
            <a:chOff x="2218624" y="751864"/>
            <a:chExt cx="5823281" cy="595673"/>
          </a:xfrm>
          <a:solidFill>
            <a:schemeClr val="accent2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5" y="453279"/>
            <a:ext cx="6275242" cy="447674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</a:p>
        </p:txBody>
      </p:sp>
      <p:sp>
        <p:nvSpPr>
          <p:cNvPr id="38" name="사각형: 잘린 대각선 방향 모서리 37">
            <a:extLst>
              <a:ext uri="{FF2B5EF4-FFF2-40B4-BE49-F238E27FC236}">
                <a16:creationId xmlns:a16="http://schemas.microsoft.com/office/drawing/2014/main" id="{4C97E0BA-272A-417A-BFC6-C0D74C712B5E}"/>
              </a:ext>
            </a:extLst>
          </p:cNvPr>
          <p:cNvSpPr/>
          <p:nvPr/>
        </p:nvSpPr>
        <p:spPr>
          <a:xfrm>
            <a:off x="672405" y="1399635"/>
            <a:ext cx="3650214" cy="2867565"/>
          </a:xfrm>
          <a:prstGeom prst="snip2DiagRect">
            <a:avLst>
              <a:gd name="adj1" fmla="val 0"/>
              <a:gd name="adj2" fmla="val 663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class PT {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string </a:t>
            </a:r>
            <a:r>
              <a:rPr lang="en-US" altLang="ko-KR" sz="2000" b="1" dirty="0" err="1">
                <a:solidFill>
                  <a:schemeClr val="tx1"/>
                </a:solidFill>
              </a:rPr>
              <a:t>trainer_name</a:t>
            </a:r>
            <a:r>
              <a:rPr lang="en-US" altLang="ko-KR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int count;</a:t>
            </a:r>
          </a:p>
          <a:p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 void set(string trainer, int c);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39" name="사각형: 잘린 대각선 방향 모서리 38">
            <a:extLst>
              <a:ext uri="{FF2B5EF4-FFF2-40B4-BE49-F238E27FC236}">
                <a16:creationId xmlns:a16="http://schemas.microsoft.com/office/drawing/2014/main" id="{B16FEF2A-3F2D-43F3-A622-5F6A9F110984}"/>
              </a:ext>
            </a:extLst>
          </p:cNvPr>
          <p:cNvSpPr/>
          <p:nvPr/>
        </p:nvSpPr>
        <p:spPr>
          <a:xfrm>
            <a:off x="4572000" y="1399634"/>
            <a:ext cx="3650214" cy="2867565"/>
          </a:xfrm>
          <a:prstGeom prst="snip2DiagRect">
            <a:avLst>
              <a:gd name="adj1" fmla="val 0"/>
              <a:gd name="adj2" fmla="val 663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class trainer {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string name;</a:t>
            </a:r>
          </a:p>
          <a:p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 int </a:t>
            </a:r>
            <a:r>
              <a:rPr lang="en-US" altLang="ko-KR" sz="2000" b="1" dirty="0" err="1">
                <a:solidFill>
                  <a:schemeClr val="tx1"/>
                </a:solidFill>
              </a:rPr>
              <a:t>num_student</a:t>
            </a:r>
            <a:r>
              <a:rPr lang="en-US" altLang="ko-KR" sz="2000" b="1" dirty="0">
                <a:solidFill>
                  <a:schemeClr val="tx1"/>
                </a:solidFill>
              </a:rPr>
              <a:t>;</a:t>
            </a:r>
          </a:p>
          <a:p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3088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오랫동안 오지 않은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2F319B-5910-42BB-8EF2-41445B9E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2" y="2095384"/>
            <a:ext cx="7559695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80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오랫동안 오지 않은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ACA0904-B48A-4AF7-87D4-4A2E8DC9B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638"/>
            <a:ext cx="9144000" cy="44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4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오랫동안 오지 않은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ECDE6E3-2350-4A79-97BA-11208B979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4" y="1225066"/>
            <a:ext cx="8900931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59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오랫동안 오지 않은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FE45427-5C30-4CA5-9FEB-4EA588BA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051"/>
            <a:ext cx="9144000" cy="4645897"/>
          </a:xfrm>
          <a:prstGeom prst="rect">
            <a:avLst/>
          </a:prstGeom>
        </p:spPr>
      </p:pic>
      <p:pic>
        <p:nvPicPr>
          <p:cNvPr id="38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91D7D8B7-70A3-467F-90B4-B8A4E8D41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7" y="1424468"/>
            <a:ext cx="9241933" cy="5099062"/>
          </a:xfr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7BB342E5-52AA-42CD-B8A0-14B60D24A4F4}"/>
              </a:ext>
            </a:extLst>
          </p:cNvPr>
          <p:cNvGrpSpPr/>
          <p:nvPr/>
        </p:nvGrpSpPr>
        <p:grpSpPr>
          <a:xfrm>
            <a:off x="379641" y="1374162"/>
            <a:ext cx="8535495" cy="4358317"/>
            <a:chOff x="347662" y="1278636"/>
            <a:chExt cx="8535495" cy="435831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EDC16F8-2FCA-4FEA-8BFB-4C09DD2530B9}"/>
                </a:ext>
              </a:extLst>
            </p:cNvPr>
            <p:cNvSpPr/>
            <p:nvPr/>
          </p:nvSpPr>
          <p:spPr>
            <a:xfrm>
              <a:off x="2695787" y="1278636"/>
              <a:ext cx="1661071" cy="7755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CuexTime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7436732-29B1-4C1C-BDE2-4FE74CBC003F}"/>
                </a:ext>
              </a:extLst>
            </p:cNvPr>
            <p:cNvSpPr/>
            <p:nvPr/>
          </p:nvSpPr>
          <p:spPr>
            <a:xfrm>
              <a:off x="2695787" y="2068345"/>
              <a:ext cx="1661071" cy="7755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</a:rPr>
                <a:t>-1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AA6817-51C8-4E75-9AD9-4D063D216DE6}"/>
                </a:ext>
              </a:extLst>
            </p:cNvPr>
            <p:cNvSpPr/>
            <p:nvPr/>
          </p:nvSpPr>
          <p:spPr>
            <a:xfrm>
              <a:off x="2695787" y="2766615"/>
              <a:ext cx="1661071" cy="7755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</a:rPr>
                <a:t>385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D4EAC6-E1C0-41B5-8FB4-79EF677E3638}"/>
                </a:ext>
              </a:extLst>
            </p:cNvPr>
            <p:cNvSpPr/>
            <p:nvPr/>
          </p:nvSpPr>
          <p:spPr>
            <a:xfrm>
              <a:off x="2695787" y="3464885"/>
              <a:ext cx="1661071" cy="7755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E417A53-9704-407A-84CD-25CF00E5545D}"/>
                </a:ext>
              </a:extLst>
            </p:cNvPr>
            <p:cNvSpPr/>
            <p:nvPr/>
          </p:nvSpPr>
          <p:spPr>
            <a:xfrm>
              <a:off x="2695787" y="4163155"/>
              <a:ext cx="1661071" cy="7755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4881CE-1A05-4F81-AC20-7A1F55948066}"/>
                </a:ext>
              </a:extLst>
            </p:cNvPr>
            <p:cNvSpPr/>
            <p:nvPr/>
          </p:nvSpPr>
          <p:spPr>
            <a:xfrm>
              <a:off x="2695787" y="4861425"/>
              <a:ext cx="1661071" cy="7755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0968780-153B-4854-BB9C-6D1077FF6C24}"/>
                </a:ext>
              </a:extLst>
            </p:cNvPr>
            <p:cNvSpPr/>
            <p:nvPr/>
          </p:nvSpPr>
          <p:spPr>
            <a:xfrm>
              <a:off x="4838469" y="1278637"/>
              <a:ext cx="1661071" cy="7755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trainer_list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E3F116-69DC-4308-9B8A-E485DFE22C38}"/>
                </a:ext>
              </a:extLst>
            </p:cNvPr>
            <p:cNvSpPr/>
            <p:nvPr/>
          </p:nvSpPr>
          <p:spPr>
            <a:xfrm>
              <a:off x="4838469" y="2068346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</a:rPr>
                <a:t>985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749165A-8ED1-40ED-A9FA-A4955BEB7650}"/>
                </a:ext>
              </a:extLst>
            </p:cNvPr>
            <p:cNvSpPr/>
            <p:nvPr/>
          </p:nvSpPr>
          <p:spPr>
            <a:xfrm>
              <a:off x="4838469" y="2766616"/>
              <a:ext cx="1661071" cy="775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06D561B-5B4C-49E8-9AF3-525F41DDAE70}"/>
                </a:ext>
              </a:extLst>
            </p:cNvPr>
            <p:cNvSpPr/>
            <p:nvPr/>
          </p:nvSpPr>
          <p:spPr>
            <a:xfrm>
              <a:off x="4838469" y="3464886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37CAFE1-445C-406C-ADF8-D7CCE5C46765}"/>
                </a:ext>
              </a:extLst>
            </p:cNvPr>
            <p:cNvSpPr/>
            <p:nvPr/>
          </p:nvSpPr>
          <p:spPr>
            <a:xfrm>
              <a:off x="4838469" y="4163156"/>
              <a:ext cx="1661071" cy="775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AB1409A-9B45-48AF-9DA8-FE195EC52FE9}"/>
                </a:ext>
              </a:extLst>
            </p:cNvPr>
            <p:cNvSpPr/>
            <p:nvPr/>
          </p:nvSpPr>
          <p:spPr>
            <a:xfrm>
              <a:off x="4838469" y="4861426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사각형 설명선 18">
              <a:extLst>
                <a:ext uri="{FF2B5EF4-FFF2-40B4-BE49-F238E27FC236}">
                  <a16:creationId xmlns:a16="http://schemas.microsoft.com/office/drawing/2014/main" id="{CA706FE6-0BFC-42DC-8C83-3F8A5774539A}"/>
                </a:ext>
              </a:extLst>
            </p:cNvPr>
            <p:cNvSpPr/>
            <p:nvPr/>
          </p:nvSpPr>
          <p:spPr>
            <a:xfrm>
              <a:off x="347662" y="2316827"/>
              <a:ext cx="2018909" cy="1992204"/>
            </a:xfrm>
            <a:prstGeom prst="wedgeRoundRectCallout">
              <a:avLst>
                <a:gd name="adj1" fmla="val 69470"/>
                <a:gd name="adj2" fmla="val -78408"/>
                <a:gd name="adj3" fmla="val 16667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회원의 </a:t>
              </a:r>
              <a:r>
                <a:rPr lang="en-US" altLang="ko-KR" dirty="0"/>
                <a:t>id(index)</a:t>
              </a:r>
              <a:r>
                <a:rPr lang="ko-KR" altLang="en-US" dirty="0"/>
                <a:t>에 </a:t>
              </a:r>
              <a:r>
                <a:rPr lang="en-US" altLang="ko-KR" dirty="0" err="1"/>
                <a:t>RemainT</a:t>
              </a:r>
              <a:r>
                <a:rPr lang="ko-KR" altLang="en-US" dirty="0"/>
                <a:t>을 저장하는 </a:t>
              </a:r>
              <a:r>
                <a:rPr lang="en-US" altLang="ko-KR" dirty="0"/>
                <a:t>vector</a:t>
              </a:r>
              <a:endParaRPr lang="ko-KR" altLang="en-US" dirty="0"/>
            </a:p>
          </p:txBody>
        </p:sp>
        <p:sp>
          <p:nvSpPr>
            <p:cNvPr id="53" name="모서리가 둥근 사각형 설명선 18">
              <a:extLst>
                <a:ext uri="{FF2B5EF4-FFF2-40B4-BE49-F238E27FC236}">
                  <a16:creationId xmlns:a16="http://schemas.microsoft.com/office/drawing/2014/main" id="{81FD1809-9721-410F-AF59-A2D4651F5A9B}"/>
                </a:ext>
              </a:extLst>
            </p:cNvPr>
            <p:cNvSpPr/>
            <p:nvPr/>
          </p:nvSpPr>
          <p:spPr>
            <a:xfrm>
              <a:off x="6828756" y="2316827"/>
              <a:ext cx="2054401" cy="1404273"/>
            </a:xfrm>
            <a:prstGeom prst="wedgeRoundRectCallout">
              <a:avLst>
                <a:gd name="adj1" fmla="val -65660"/>
                <a:gd name="adj2" fmla="val -77506"/>
                <a:gd name="adj3" fmla="val 166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vector&lt;pair&lt;</a:t>
              </a:r>
              <a:r>
                <a:rPr lang="en-US" altLang="ko-KR" dirty="0" err="1"/>
                <a:t>int,int</a:t>
              </a:r>
              <a:r>
                <a:rPr lang="en-US" altLang="ko-KR" dirty="0"/>
                <a:t>&gt;list</a:t>
              </a:r>
            </a:p>
            <a:p>
              <a:pPr algn="ctr"/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ym typeface="Wingdings" panose="05000000000000000000" pitchFamily="2" charset="2"/>
                </a:rPr>
                <a:t>회원의 </a:t>
              </a:r>
              <a:r>
                <a:rPr lang="en-US" altLang="ko-KR" dirty="0">
                  <a:sym typeface="Wingdings" panose="05000000000000000000" pitchFamily="2" charset="2"/>
                </a:rPr>
                <a:t>id, </a:t>
              </a:r>
              <a:r>
                <a:rPr lang="en-US" altLang="ko-KR" dirty="0" err="1">
                  <a:sym typeface="Wingdings" panose="05000000000000000000" pitchFamily="2" charset="2"/>
                </a:rPr>
                <a:t>RemainT</a:t>
              </a:r>
              <a:endParaRPr lang="ko-KR" altLang="en-US" dirty="0"/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30FFB0D-5FDA-4F16-A293-E54849468F2C}"/>
              </a:ext>
            </a:extLst>
          </p:cNvPr>
          <p:cNvCxnSpPr>
            <a:stCxn id="45" idx="2"/>
          </p:cNvCxnSpPr>
          <p:nvPr/>
        </p:nvCxnSpPr>
        <p:spPr>
          <a:xfrm rot="16200000" flipH="1">
            <a:off x="4661499" y="4629281"/>
            <a:ext cx="12700" cy="2206394"/>
          </a:xfrm>
          <a:prstGeom prst="bentConnector4">
            <a:avLst>
              <a:gd name="adj1" fmla="val 5713047"/>
              <a:gd name="adj2" fmla="val 10065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369F74-9845-44B0-99AC-80E64AA23328}"/>
              </a:ext>
            </a:extLst>
          </p:cNvPr>
          <p:cNvSpPr txBox="1"/>
          <p:nvPr/>
        </p:nvSpPr>
        <p:spPr>
          <a:xfrm>
            <a:off x="4119461" y="606621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FIND MIN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E6C5770-C772-4B7E-9AD2-D1FB8C107AD5}"/>
              </a:ext>
            </a:extLst>
          </p:cNvPr>
          <p:cNvSpPr/>
          <p:nvPr/>
        </p:nvSpPr>
        <p:spPr>
          <a:xfrm flipV="1">
            <a:off x="3475224" y="4404557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1B37D9-E033-41AD-80B2-1C576D045313}"/>
              </a:ext>
            </a:extLst>
          </p:cNvPr>
          <p:cNvSpPr/>
          <p:nvPr/>
        </p:nvSpPr>
        <p:spPr>
          <a:xfrm flipV="1">
            <a:off x="3475224" y="4835526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BC5075-7651-4902-A443-F14A7474B429}"/>
              </a:ext>
            </a:extLst>
          </p:cNvPr>
          <p:cNvSpPr/>
          <p:nvPr/>
        </p:nvSpPr>
        <p:spPr>
          <a:xfrm flipV="1">
            <a:off x="3475224" y="5311144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F2475B6-820E-4C1E-A39F-47D755DB3A47}"/>
              </a:ext>
            </a:extLst>
          </p:cNvPr>
          <p:cNvSpPr/>
          <p:nvPr/>
        </p:nvSpPr>
        <p:spPr>
          <a:xfrm flipV="1">
            <a:off x="5641617" y="4404557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122FFF9-2C04-4582-A376-5A28C7BA7426}"/>
              </a:ext>
            </a:extLst>
          </p:cNvPr>
          <p:cNvSpPr/>
          <p:nvPr/>
        </p:nvSpPr>
        <p:spPr>
          <a:xfrm flipV="1">
            <a:off x="5641617" y="4835526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36236FE-B6F5-4C3C-92D3-B71BB37F9DE6}"/>
              </a:ext>
            </a:extLst>
          </p:cNvPr>
          <p:cNvSpPr/>
          <p:nvPr/>
        </p:nvSpPr>
        <p:spPr>
          <a:xfrm flipV="1">
            <a:off x="5641617" y="5311144"/>
            <a:ext cx="178856" cy="156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오랫동안 오지 않은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402B883-E606-4167-8E64-8D50922B9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9" y="1089948"/>
            <a:ext cx="6142942" cy="49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5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운동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달성률이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가장 높은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낮은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0AABEE-1B7A-4DE3-B88E-398DD816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22844"/>
            <a:ext cx="8534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49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운동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달성률이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가장 높은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낮은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그림 37" descr="스크린샷이(가) 표시된 사진&#10;&#10;자동 생성된 설명">
            <a:extLst>
              <a:ext uri="{FF2B5EF4-FFF2-40B4-BE49-F238E27FC236}">
                <a16:creationId xmlns:a16="http://schemas.microsoft.com/office/drawing/2014/main" id="{0BF147C7-98C5-43E5-87A3-CD6AF1103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1" y="1535179"/>
            <a:ext cx="8156956" cy="4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63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운동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달성률이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가장 높은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낮은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그림 37" descr="스크린샷이(가) 표시된 사진&#10;&#10;자동 생성된 설명">
            <a:extLst>
              <a:ext uri="{FF2B5EF4-FFF2-40B4-BE49-F238E27FC236}">
                <a16:creationId xmlns:a16="http://schemas.microsoft.com/office/drawing/2014/main" id="{1ABC4460-E019-4300-BEF9-FF93F2285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4" y="1213549"/>
            <a:ext cx="6360657" cy="5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79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운동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달성률이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가장 높은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낮은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" name="그림 39" descr="스크린샷이(가) 표시된 사진&#10;&#10;자동 생성된 설명">
            <a:extLst>
              <a:ext uri="{FF2B5EF4-FFF2-40B4-BE49-F238E27FC236}">
                <a16:creationId xmlns:a16="http://schemas.microsoft.com/office/drawing/2014/main" id="{4F2CC434-AD5C-45FB-829F-E8508BB1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4" y="2349945"/>
            <a:ext cx="8462443" cy="18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89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운동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달성률이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가장 높은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낮은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28045F-5F99-4B0D-A4D2-4542FBB0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043112"/>
            <a:ext cx="7915275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A8B7D6F-B4C4-4E42-8B64-D530E47E3237}"/>
                  </a:ext>
                </a:extLst>
              </p:cNvPr>
              <p:cNvSpPr/>
              <p:nvPr/>
            </p:nvSpPr>
            <p:spPr>
              <a:xfrm>
                <a:off x="766646" y="2101178"/>
                <a:ext cx="2837946" cy="2672433"/>
              </a:xfrm>
              <a:prstGeom prst="rect">
                <a:avLst/>
              </a:prstGeom>
              <a:solidFill>
                <a:srgbClr val="FCD5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000000"/>
                    </a:solidFill>
                  </a:rPr>
                  <a:t>회원들의 </a:t>
                </a:r>
                <a:r>
                  <a:rPr lang="ko-KR" altLang="en-US" dirty="0" err="1">
                    <a:solidFill>
                      <a:srgbClr val="000000"/>
                    </a:solidFill>
                  </a:rPr>
                  <a:t>운동달성률</a:t>
                </a:r>
                <a:endParaRPr lang="en-US" altLang="ko-KR" dirty="0">
                  <a:solidFill>
                    <a:srgbClr val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</a:rPr>
                            <m:t>현재 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rgbClr val="000000"/>
                              </a:solidFill>
                            </a:rPr>
                            <m:t>bmi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rgbClr val="000000"/>
                              </a:solidFill>
                            </a:rPr>
                            <m:t> – </m:t>
                          </m:r>
                          <m:r>
                            <m:rPr>
                              <m:nor/>
                            </m:rPr>
                            <a:rPr lang="ko-KR" altLang="en-US" dirty="0">
                              <a:solidFill>
                                <a:srgbClr val="000000"/>
                              </a:solidFill>
                            </a:rPr>
                            <m:t>초기 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rgbClr val="000000"/>
                              </a:solidFill>
                            </a:rPr>
                            <m:t>bmi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목</m:t>
                          </m:r>
                          <m:r>
                            <a:rPr lang="ko-KR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𝑏𝑚𝑖</m:t>
                          </m:r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초</m:t>
                          </m:r>
                          <m:r>
                            <a:rPr lang="ko-KR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기</m:t>
                          </m:r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𝑏𝑚𝑖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A8B7D6F-B4C4-4E42-8B64-D530E47E3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6" y="2101178"/>
                <a:ext cx="2837946" cy="2672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C9DD16C-C790-40FA-8C28-2A9306357392}"/>
              </a:ext>
            </a:extLst>
          </p:cNvPr>
          <p:cNvSpPr/>
          <p:nvPr/>
        </p:nvSpPr>
        <p:spPr>
          <a:xfrm>
            <a:off x="4081669" y="2491408"/>
            <a:ext cx="1457740" cy="96418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FIND MIN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B672CFC-E1D9-4EF2-81FF-A5F2E60A3F8A}"/>
              </a:ext>
            </a:extLst>
          </p:cNvPr>
          <p:cNvSpPr/>
          <p:nvPr/>
        </p:nvSpPr>
        <p:spPr>
          <a:xfrm>
            <a:off x="4081668" y="3629948"/>
            <a:ext cx="1457741" cy="96418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FIND MAX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5D5800-B007-47DB-9F02-74E2DE79ABE7}"/>
              </a:ext>
            </a:extLst>
          </p:cNvPr>
          <p:cNvSpPr/>
          <p:nvPr/>
        </p:nvSpPr>
        <p:spPr>
          <a:xfrm>
            <a:off x="5859623" y="2101178"/>
            <a:ext cx="2837946" cy="2672433"/>
          </a:xfrm>
          <a:prstGeom prst="rect">
            <a:avLst/>
          </a:prstGeom>
          <a:solidFill>
            <a:srgbClr val="FCD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MAX</a:t>
            </a:r>
            <a:r>
              <a:rPr lang="ko-KR" altLang="en-US" dirty="0">
                <a:solidFill>
                  <a:srgbClr val="000000"/>
                </a:solidFill>
              </a:rPr>
              <a:t>값을 갖는 회원 정보 출력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MIN</a:t>
            </a:r>
            <a:r>
              <a:rPr lang="ko-KR" altLang="en-US" dirty="0">
                <a:solidFill>
                  <a:srgbClr val="000000"/>
                </a:solidFill>
              </a:rPr>
              <a:t>값을 갖는 회원정보 출력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84F8B8-73EF-4DA3-8CDF-AAE24A0A7268}"/>
              </a:ext>
            </a:extLst>
          </p:cNvPr>
          <p:cNvSpPr/>
          <p:nvPr/>
        </p:nvSpPr>
        <p:spPr>
          <a:xfrm>
            <a:off x="3816627" y="1326276"/>
            <a:ext cx="1830961" cy="917782"/>
          </a:xfrm>
          <a:prstGeom prst="rect">
            <a:avLst/>
          </a:prstGeom>
          <a:solidFill>
            <a:srgbClr val="FDC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함수의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ko-KR" altLang="en-US" dirty="0" err="1">
                <a:solidFill>
                  <a:srgbClr val="000000"/>
                </a:solidFill>
              </a:rPr>
              <a:t>인자값에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</a:rPr>
              <a:t>따라</a:t>
            </a:r>
          </a:p>
        </p:txBody>
      </p:sp>
    </p:spTree>
    <p:extLst>
      <p:ext uri="{BB962C8B-B14F-4D97-AF65-F5344CB8AC3E}">
        <p14:creationId xmlns:p14="http://schemas.microsoft.com/office/powerpoint/2010/main" val="175753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종이">
            <a:extLst>
              <a:ext uri="{FF2B5EF4-FFF2-40B4-BE49-F238E27FC236}">
                <a16:creationId xmlns:a16="http://schemas.microsoft.com/office/drawing/2014/main" id="{DBC23AE8-3350-4D91-885C-C53A21BF5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2816" y="198191"/>
            <a:ext cx="849013" cy="849013"/>
          </a:xfr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0E5D11-1054-4B22-BF46-BD585C11B1F7}"/>
              </a:ext>
            </a:extLst>
          </p:cNvPr>
          <p:cNvGrpSpPr/>
          <p:nvPr/>
        </p:nvGrpSpPr>
        <p:grpSpPr>
          <a:xfrm>
            <a:off x="1241828" y="198191"/>
            <a:ext cx="4477653" cy="75481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6799E3-CA62-45E1-B914-9D31455602D1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5AC5918C-D366-4467-BB82-8BD579211AC4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BDF7B80F-A01B-4CE5-9127-49BDF9AE2192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E31650F2-4C17-406A-B637-392D12B26B3E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19A825A-01C2-4B93-BC27-743877450665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055BABF7-4D36-48FD-8B13-CF565DC9DD0F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762E2060-48F2-415E-8024-E64CDB2ECE6F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E5E1F6B0-B806-4229-B627-32571ED26044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56CED62-AAAF-46A9-BBD3-11696A08991B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60F25939-DCC4-4C0F-AF94-F6AB6349BB3D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A697F5FA-D67A-4347-89AE-F8C185EE9FA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B6B792EA-E390-4B63-8944-0FC96B90D64A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DB708272-BBA6-43A8-8C7B-AB7EF52ECD28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912A0C30-7888-4201-9EF7-081C538EBCEF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97A1349-4158-4932-AC14-9631F5189935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DAD62538-43AF-469D-B502-1F62256FBF53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8051C39-1901-4460-8D13-776C87CE3588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CDF27CA-166C-499D-91DF-E1818F09CA67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AD64459-BD80-4CE0-8743-ECBE3DE01AB0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1C28E596-38C7-4C17-BB86-DABBBC313ADD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A38BC22F-C672-475E-B975-7E90B7C2D8B1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A96A20A9-77AA-49FF-B4A1-0C622B0AB317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15F70E0-1072-4659-A0A4-78FE45A8D048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DABAA26A-834C-4979-B82A-8F177FE831F9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55D62FC2-9B36-46DF-A4DF-3F488A84FBCF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4E6910DA-BDA1-47D7-969E-8667272CE4D2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D4C6AA4-8A85-4AF7-9146-4E3A1ACB77AF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D743D567-C4B3-4B70-B101-B6E2602CF3DC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0F92A21D-8C58-4308-84AA-3347709F650E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50095CAA-49CA-4409-93C3-DBD2155615A6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2" name="제목 1">
            <a:extLst>
              <a:ext uri="{FF2B5EF4-FFF2-40B4-BE49-F238E27FC236}">
                <a16:creationId xmlns:a16="http://schemas.microsoft.com/office/drawing/2014/main" id="{2344B811-08B0-4176-91A2-4D6C9D3BB127}"/>
              </a:ext>
            </a:extLst>
          </p:cNvPr>
          <p:cNvSpPr txBox="1">
            <a:spLocks/>
          </p:cNvSpPr>
          <p:nvPr/>
        </p:nvSpPr>
        <p:spPr>
          <a:xfrm>
            <a:off x="1241828" y="424862"/>
            <a:ext cx="4845207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main.cpp - main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8" name="그림 13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83AAA226-07B8-45D3-A8F2-3A9E2B5C3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4" y="1245972"/>
            <a:ext cx="8753612" cy="521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72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운동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달성률이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가장 높은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낮은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B6E04957-4433-438E-B43F-4F809E09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1" y="1236594"/>
            <a:ext cx="7087678" cy="52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16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운동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달성률이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가장 높은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낮은 회원은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94DE9A2-91F1-4AED-9507-F0D20CC6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8" y="1380168"/>
            <a:ext cx="4236115" cy="49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792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19. 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가장 많이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적게 이용하는 연령대는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그림 37" descr="스크린샷이(가) 표시된 사진&#10;&#10;자동 생성된 설명">
            <a:extLst>
              <a:ext uri="{FF2B5EF4-FFF2-40B4-BE49-F238E27FC236}">
                <a16:creationId xmlns:a16="http://schemas.microsoft.com/office/drawing/2014/main" id="{618BA413-B8C4-4D25-A729-2FB74111B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" y="1387237"/>
            <a:ext cx="7666384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148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19. 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가장 많이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적게 이용하는 연령대는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B78431C-D460-46C3-AC0C-B4A9E02BE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75" y="1468240"/>
            <a:ext cx="6127011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71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19. 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가장 많이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적게 이용하는 연령대는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2B92C61D-ED2F-49B5-8583-4EAFC3C5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0" y="1089948"/>
            <a:ext cx="6774767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7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19. 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가장 많이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적게 이용하는 연령대는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4F10326-D483-4A1A-9398-1FEFEF98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80" y="1824364"/>
            <a:ext cx="7544454" cy="3650296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CA2AC1-BB08-4535-96FB-3985B0C959B6}"/>
              </a:ext>
            </a:extLst>
          </p:cNvPr>
          <p:cNvGrpSpPr/>
          <p:nvPr/>
        </p:nvGrpSpPr>
        <p:grpSpPr>
          <a:xfrm>
            <a:off x="2910929" y="1383340"/>
            <a:ext cx="4044688" cy="4358316"/>
            <a:chOff x="2910929" y="1383340"/>
            <a:chExt cx="4044688" cy="435831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485824C-9AD1-4EF7-B860-D8100CA6847E}"/>
                </a:ext>
              </a:extLst>
            </p:cNvPr>
            <p:cNvSpPr/>
            <p:nvPr/>
          </p:nvSpPr>
          <p:spPr>
            <a:xfrm>
              <a:off x="2910929" y="1383340"/>
              <a:ext cx="1661071" cy="7755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age_groop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B7DBEA-C183-47B8-B60A-41AB0FE3D711}"/>
                </a:ext>
              </a:extLst>
            </p:cNvPr>
            <p:cNvSpPr/>
            <p:nvPr/>
          </p:nvSpPr>
          <p:spPr>
            <a:xfrm>
              <a:off x="2910929" y="2173049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2E505F0-0918-4605-98DD-A0D76220C518}"/>
                </a:ext>
              </a:extLst>
            </p:cNvPr>
            <p:cNvSpPr/>
            <p:nvPr/>
          </p:nvSpPr>
          <p:spPr>
            <a:xfrm>
              <a:off x="2910929" y="2871319"/>
              <a:ext cx="1661071" cy="775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0DE2EEB-6EA2-4B1F-88D3-7DD78BF49348}"/>
                </a:ext>
              </a:extLst>
            </p:cNvPr>
            <p:cNvSpPr/>
            <p:nvPr/>
          </p:nvSpPr>
          <p:spPr>
            <a:xfrm>
              <a:off x="2910929" y="3569589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02BFBF-A34D-4E63-9002-ECE137224846}"/>
                </a:ext>
              </a:extLst>
            </p:cNvPr>
            <p:cNvSpPr/>
            <p:nvPr/>
          </p:nvSpPr>
          <p:spPr>
            <a:xfrm>
              <a:off x="2910929" y="4267859"/>
              <a:ext cx="1661071" cy="775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1B18B1-DDD9-4586-9F21-201B33AC087E}"/>
                </a:ext>
              </a:extLst>
            </p:cNvPr>
            <p:cNvSpPr/>
            <p:nvPr/>
          </p:nvSpPr>
          <p:spPr>
            <a:xfrm>
              <a:off x="2910929" y="4966129"/>
              <a:ext cx="1661071" cy="775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사각형 설명선 18">
              <a:extLst>
                <a:ext uri="{FF2B5EF4-FFF2-40B4-BE49-F238E27FC236}">
                  <a16:creationId xmlns:a16="http://schemas.microsoft.com/office/drawing/2014/main" id="{807B9B9B-A7B6-401F-AE5F-8DACC4EBF419}"/>
                </a:ext>
              </a:extLst>
            </p:cNvPr>
            <p:cNvSpPr/>
            <p:nvPr/>
          </p:nvSpPr>
          <p:spPr>
            <a:xfrm>
              <a:off x="4901216" y="2421530"/>
              <a:ext cx="2054401" cy="1404273"/>
            </a:xfrm>
            <a:prstGeom prst="wedgeRoundRectCallout">
              <a:avLst>
                <a:gd name="adj1" fmla="val -65660"/>
                <a:gd name="adj2" fmla="val -77506"/>
                <a:gd name="adj3" fmla="val 166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int </a:t>
              </a:r>
              <a:r>
                <a:rPr lang="en-US" altLang="ko-KR" dirty="0" err="1"/>
                <a:t>age_groop</a:t>
              </a:r>
              <a:r>
                <a:rPr lang="en-US" altLang="ko-KR" dirty="0"/>
                <a:t>[10]</a:t>
              </a:r>
              <a:endParaRPr lang="ko-KR" altLang="en-US" dirty="0"/>
            </a:p>
          </p:txBody>
        </p:sp>
      </p:grpSp>
      <p:pic>
        <p:nvPicPr>
          <p:cNvPr id="57" name="그래픽 56" descr="기는 아기">
            <a:extLst>
              <a:ext uri="{FF2B5EF4-FFF2-40B4-BE49-F238E27FC236}">
                <a16:creationId xmlns:a16="http://schemas.microsoft.com/office/drawing/2014/main" id="{02FCB444-77D3-4638-828E-13ED03B038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99999" y="2034946"/>
            <a:ext cx="914400" cy="914400"/>
          </a:xfrm>
          <a:prstGeom prst="rect">
            <a:avLst/>
          </a:prstGeom>
        </p:spPr>
      </p:pic>
      <p:pic>
        <p:nvPicPr>
          <p:cNvPr id="59" name="그래픽 58" descr="여학생">
            <a:extLst>
              <a:ext uri="{FF2B5EF4-FFF2-40B4-BE49-F238E27FC236}">
                <a16:creationId xmlns:a16="http://schemas.microsoft.com/office/drawing/2014/main" id="{EB9D30D7-E44B-4AD5-99E2-54EF6DFB4C3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315734" y="2779880"/>
            <a:ext cx="914400" cy="914400"/>
          </a:xfrm>
          <a:prstGeom prst="rect">
            <a:avLst/>
          </a:prstGeom>
        </p:spPr>
      </p:pic>
      <p:pic>
        <p:nvPicPr>
          <p:cNvPr id="61" name="그래픽 60" descr="남자 프로필">
            <a:extLst>
              <a:ext uri="{FF2B5EF4-FFF2-40B4-BE49-F238E27FC236}">
                <a16:creationId xmlns:a16="http://schemas.microsoft.com/office/drawing/2014/main" id="{BD373AA7-70DD-4BA0-A650-315035D0548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316999" y="3548885"/>
            <a:ext cx="848929" cy="848929"/>
          </a:xfrm>
          <a:prstGeom prst="rect">
            <a:avLst/>
          </a:prstGeom>
        </p:spPr>
      </p:pic>
      <p:pic>
        <p:nvPicPr>
          <p:cNvPr id="63" name="그래픽 62" descr="지팡이를 든 남자">
            <a:extLst>
              <a:ext uri="{FF2B5EF4-FFF2-40B4-BE49-F238E27FC236}">
                <a16:creationId xmlns:a16="http://schemas.microsoft.com/office/drawing/2014/main" id="{8D4ACB8B-90A3-41B0-9BAA-E60E88008C2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357609" y="5017074"/>
            <a:ext cx="767707" cy="767707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72F0FE9F-40A3-4255-920D-E58D8EFF5C94}"/>
              </a:ext>
            </a:extLst>
          </p:cNvPr>
          <p:cNvSpPr/>
          <p:nvPr/>
        </p:nvSpPr>
        <p:spPr>
          <a:xfrm flipV="1">
            <a:off x="3714199" y="4319796"/>
            <a:ext cx="85997" cy="790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19163A6-CFA7-4524-A68B-CE3721E06456}"/>
              </a:ext>
            </a:extLst>
          </p:cNvPr>
          <p:cNvSpPr/>
          <p:nvPr/>
        </p:nvSpPr>
        <p:spPr>
          <a:xfrm flipV="1">
            <a:off x="3714199" y="4549777"/>
            <a:ext cx="85997" cy="790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3ED1FEE-BB6A-4806-92DC-BEC019E80000}"/>
              </a:ext>
            </a:extLst>
          </p:cNvPr>
          <p:cNvSpPr/>
          <p:nvPr/>
        </p:nvSpPr>
        <p:spPr>
          <a:xfrm flipV="1">
            <a:off x="3714199" y="4786140"/>
            <a:ext cx="85997" cy="790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29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7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596671" y="430306"/>
            <a:ext cx="8399877" cy="44767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9" y="48837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19. PT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가장 많이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적게 이용하는 연령대는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21DD299-651F-417D-AEF2-089E6CBE9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1" y="2642676"/>
            <a:ext cx="8400527" cy="21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A280D6E-8C2B-40A4-B0E0-69E869B09F1D}"/>
              </a:ext>
            </a:extLst>
          </p:cNvPr>
          <p:cNvGrpSpPr/>
          <p:nvPr/>
        </p:nvGrpSpPr>
        <p:grpSpPr>
          <a:xfrm>
            <a:off x="1465929" y="3228753"/>
            <a:ext cx="6754246" cy="256809"/>
            <a:chOff x="2218624" y="751864"/>
            <a:chExt cx="5823281" cy="595673"/>
          </a:xfrm>
          <a:solidFill>
            <a:schemeClr val="accent2">
              <a:lumMod val="40000"/>
              <a:lumOff val="60000"/>
              <a:alpha val="7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2B05-E8ED-4978-B73D-C0AFC28B9B74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33C9669-70DB-4D99-8A7B-CEA0A6D241B7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4D48B8B3-04A2-4F23-8911-3C92EDF659E9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C21C3AD-F935-48B8-AEFA-BEE4A5E56AE9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DF379F7-1784-4B4B-8932-70429D95559E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196D356-6882-4AB6-8E67-693EFCCEC4F1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07B34AD-6673-4327-A829-58CA13BEBBAA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D1CFF3E-2425-4AA2-8593-3180B8520B7C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E317755-6C5A-4E42-8F28-6A49A41C0B04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E4490FF5-472A-4DA9-A18D-878589158EA7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28D6E23-3AB5-4AF3-9ED2-B3F6EA035962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EBF22C23-4D9A-43B0-8D21-531B17DB90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75E246C-01F7-4698-B8DC-099521200B95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EC6E990-DBE0-4BF8-9F2B-621D6ABE607A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E1A48B7-0723-44DF-853B-27E2431A1402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986278F-CD38-4D72-AEAA-DCC0E6B957F6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D6AA729-3C76-450C-8462-A6DF50144A07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BC042DB1-9DB1-401F-8CAB-E339E2228D33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19078CA1-E08A-452F-AE84-1FDBCFB206B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FE6B7DAE-26EB-4336-8FA8-B220DCAAB7B7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AE7CC15F-C8DE-4206-B4CF-A1690E81A924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F859A61A-14F9-4EE7-96FC-299C2CC281AC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50746198-39B5-4C14-9D59-0F5CC67A6FED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146F7167-9287-4DA2-BD03-379083794CCB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E648A3B-BF5F-4446-9A1F-2A9513CD9828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5699F6-63E6-456B-A1E6-C9F3ED3401E3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3545DAF4-1167-4DB4-9854-F561DB0C3AE5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8CD43FD-B013-4350-8154-4CA99F112EC5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121AF96-A9AC-4A0C-8202-266009FF74DD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9C231AA-9948-4AF7-9876-5469FC273233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0D4D9D1C-2EA4-46DA-B346-BA5C2A7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48" y="2852922"/>
            <a:ext cx="7886700" cy="447674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이유진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윤정연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염지현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조대훈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8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5486ED-D764-4B28-9E0E-5A1C6EBA9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" y="1877751"/>
            <a:ext cx="9144000" cy="2900437"/>
          </a:xfrm>
          <a:prstGeom prst="rect">
            <a:avLst/>
          </a:prstGeom>
        </p:spPr>
      </p:pic>
      <p:pic>
        <p:nvPicPr>
          <p:cNvPr id="40" name="내용 개체 틀 3" descr="종이">
            <a:extLst>
              <a:ext uri="{FF2B5EF4-FFF2-40B4-BE49-F238E27FC236}">
                <a16:creationId xmlns:a16="http://schemas.microsoft.com/office/drawing/2014/main" id="{C37378C2-2438-44D3-9AF0-1B66733A121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4143" y="256530"/>
            <a:ext cx="849013" cy="849013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F857AA05-20B0-42A3-9E68-6DE71AC1CA6B}"/>
              </a:ext>
            </a:extLst>
          </p:cNvPr>
          <p:cNvGrpSpPr/>
          <p:nvPr/>
        </p:nvGrpSpPr>
        <p:grpSpPr>
          <a:xfrm>
            <a:off x="1053155" y="256530"/>
            <a:ext cx="4477653" cy="75481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7D6E1CC-9019-4F48-AA11-EA9CA84062C2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2A73CD58-DAFB-4BF0-9EC3-66A5F93DD22F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6EDA6444-1E5A-436A-A228-ED55D01E515D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F1D13B06-8090-4A55-987D-10366636A3F8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74EFF44E-DE3F-4F01-B973-66ECB39520AA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8A01F171-22C6-4AAF-97C0-D4B12D95C49C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56346E8C-E39E-4B16-86D4-4B2D08DCA14D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5C72295D-F1E2-4B68-80AE-65DE760B00B6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5DB12C49-2360-4550-99E2-54101FBEEF9C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2D8B8716-DD80-4CA4-99D9-6E1565225C58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531153BE-AA8D-41C9-9067-DE16302CDB27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28274C1A-E048-48A6-BCE0-F4AF634E6E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1BDD7A83-18FA-4366-A22D-81EB3EE44884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6E93EB5-A971-43E2-A837-073039B2A47F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EDC0F62C-A003-4112-81B6-08364ACAF9F8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FAA530EC-5CB4-40DC-865B-FCE2BCCE145F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D7952F71-CA9D-4872-99C2-6459210B2F85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03BE4733-004F-409B-9438-A0F08F039066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C43CC1D8-5DB4-40D1-84F3-769EAD6ED77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2DA37B40-A940-482F-B72C-F3A51B37032B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E4B6A723-05DA-4875-80CA-C2B6378C5E02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790DFAF3-DECC-4572-B0A6-B15DDEDB3458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29801EA9-88CD-479E-87A9-B7FB294DD225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E2D4E826-CE7F-4ACA-9EB1-72A253FD1B49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48B1899C-A5E1-48C0-8E6B-0F5B473D6D40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4DF3BE02-9892-44EE-BE01-D36E53E7054E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DA818F9-E729-47DF-9583-745AA780CCFF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CD1F5ADC-232E-45D2-8E7B-B7E5C2881F17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D932DD98-4C12-4986-92A2-CDD98952DB0F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E72012C5-AEA5-4AE5-A041-27F4B95240D6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04" name="제목 1">
            <a:extLst>
              <a:ext uri="{FF2B5EF4-FFF2-40B4-BE49-F238E27FC236}">
                <a16:creationId xmlns:a16="http://schemas.microsoft.com/office/drawing/2014/main" id="{95202B4F-46F4-45D2-9E23-904EE30DA856}"/>
              </a:ext>
            </a:extLst>
          </p:cNvPr>
          <p:cNvSpPr txBox="1">
            <a:spLocks/>
          </p:cNvSpPr>
          <p:nvPr/>
        </p:nvSpPr>
        <p:spPr>
          <a:xfrm>
            <a:off x="1053155" y="483201"/>
            <a:ext cx="4845207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main.cpp - main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71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내용 개체 틀 3" descr="종이">
            <a:extLst>
              <a:ext uri="{FF2B5EF4-FFF2-40B4-BE49-F238E27FC236}">
                <a16:creationId xmlns:a16="http://schemas.microsoft.com/office/drawing/2014/main" id="{C37378C2-2438-44D3-9AF0-1B66733A12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4143" y="256530"/>
            <a:ext cx="849013" cy="849013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F857AA05-20B0-42A3-9E68-6DE71AC1CA6B}"/>
              </a:ext>
            </a:extLst>
          </p:cNvPr>
          <p:cNvGrpSpPr/>
          <p:nvPr/>
        </p:nvGrpSpPr>
        <p:grpSpPr>
          <a:xfrm>
            <a:off x="1053155" y="256530"/>
            <a:ext cx="6314000" cy="75481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7D6E1CC-9019-4F48-AA11-EA9CA84062C2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2A73CD58-DAFB-4BF0-9EC3-66A5F93DD22F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6EDA6444-1E5A-436A-A228-ED55D01E515D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F1D13B06-8090-4A55-987D-10366636A3F8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74EFF44E-DE3F-4F01-B973-66ECB39520AA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8A01F171-22C6-4AAF-97C0-D4B12D95C49C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56346E8C-E39E-4B16-86D4-4B2D08DCA14D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5C72295D-F1E2-4B68-80AE-65DE760B00B6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5DB12C49-2360-4550-99E2-54101FBEEF9C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2D8B8716-DD80-4CA4-99D9-6E1565225C58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531153BE-AA8D-41C9-9067-DE16302CDB27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28274C1A-E048-48A6-BCE0-F4AF634E6E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1BDD7A83-18FA-4366-A22D-81EB3EE44884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6E93EB5-A971-43E2-A837-073039B2A47F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EDC0F62C-A003-4112-81B6-08364ACAF9F8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FAA530EC-5CB4-40DC-865B-FCE2BCCE145F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D7952F71-CA9D-4872-99C2-6459210B2F85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03BE4733-004F-409B-9438-A0F08F039066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C43CC1D8-5DB4-40D1-84F3-769EAD6ED77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2DA37B40-A940-482F-B72C-F3A51B37032B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E4B6A723-05DA-4875-80CA-C2B6378C5E02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790DFAF3-DECC-4572-B0A6-B15DDEDB3458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29801EA9-88CD-479E-87A9-B7FB294DD225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E2D4E826-CE7F-4ACA-9EB1-72A253FD1B49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48B1899C-A5E1-48C0-8E6B-0F5B473D6D40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4DF3BE02-9892-44EE-BE01-D36E53E7054E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DA818F9-E729-47DF-9583-745AA780CCFF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CD1F5ADC-232E-45D2-8E7B-B7E5C2881F17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D932DD98-4C12-4986-92A2-CDD98952DB0F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E72012C5-AEA5-4AE5-A041-27F4B95240D6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04" name="제목 1">
            <a:extLst>
              <a:ext uri="{FF2B5EF4-FFF2-40B4-BE49-F238E27FC236}">
                <a16:creationId xmlns:a16="http://schemas.microsoft.com/office/drawing/2014/main" id="{95202B4F-46F4-45D2-9E23-904EE30DA856}"/>
              </a:ext>
            </a:extLst>
          </p:cNvPr>
          <p:cNvSpPr txBox="1">
            <a:spLocks/>
          </p:cNvSpPr>
          <p:nvPr/>
        </p:nvSpPr>
        <p:spPr>
          <a:xfrm>
            <a:off x="1053155" y="483201"/>
            <a:ext cx="6033445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main.cpp – </a:t>
            </a:r>
            <a:r>
              <a:rPr lang="en-US" altLang="ko-KR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csv_read_row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7B72A3C-C2C9-4644-8902-CB2FF8352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1" y="1390077"/>
            <a:ext cx="8961897" cy="46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3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내용 개체 틀 3" descr="종이">
            <a:extLst>
              <a:ext uri="{FF2B5EF4-FFF2-40B4-BE49-F238E27FC236}">
                <a16:creationId xmlns:a16="http://schemas.microsoft.com/office/drawing/2014/main" id="{C37378C2-2438-44D3-9AF0-1B66733A12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4143" y="256530"/>
            <a:ext cx="849013" cy="849013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F857AA05-20B0-42A3-9E68-6DE71AC1CA6B}"/>
              </a:ext>
            </a:extLst>
          </p:cNvPr>
          <p:cNvGrpSpPr/>
          <p:nvPr/>
        </p:nvGrpSpPr>
        <p:grpSpPr>
          <a:xfrm>
            <a:off x="1053155" y="256530"/>
            <a:ext cx="6314000" cy="754814"/>
            <a:chOff x="2218624" y="751864"/>
            <a:chExt cx="5823281" cy="595673"/>
          </a:xfrm>
          <a:solidFill>
            <a:schemeClr val="accent4">
              <a:lumMod val="40000"/>
              <a:lumOff val="60000"/>
              <a:alpha val="70000"/>
            </a:schemeClr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7D6E1CC-9019-4F48-AA11-EA9CA84062C2}"/>
                </a:ext>
              </a:extLst>
            </p:cNvPr>
            <p:cNvSpPr/>
            <p:nvPr/>
          </p:nvSpPr>
          <p:spPr>
            <a:xfrm>
              <a:off x="2218624" y="856649"/>
              <a:ext cx="5587465" cy="49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2A73CD58-DAFB-4BF0-9EC3-66A5F93DD22F}"/>
                </a:ext>
              </a:extLst>
            </p:cNvPr>
            <p:cNvSpPr/>
            <p:nvPr/>
          </p:nvSpPr>
          <p:spPr>
            <a:xfrm>
              <a:off x="7627605" y="1014464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6EDA6444-1E5A-436A-A228-ED55D01E515D}"/>
                </a:ext>
              </a:extLst>
            </p:cNvPr>
            <p:cNvSpPr/>
            <p:nvPr/>
          </p:nvSpPr>
          <p:spPr>
            <a:xfrm>
              <a:off x="7618396" y="1029903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F1D13B06-8090-4A55-987D-10366636A3F8}"/>
                </a:ext>
              </a:extLst>
            </p:cNvPr>
            <p:cNvSpPr/>
            <p:nvPr/>
          </p:nvSpPr>
          <p:spPr>
            <a:xfrm rot="9141240">
              <a:off x="7612563" y="925308"/>
              <a:ext cx="396950" cy="4105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74EFF44E-DE3F-4F01-B973-66ECB39520AA}"/>
                </a:ext>
              </a:extLst>
            </p:cNvPr>
            <p:cNvSpPr/>
            <p:nvPr/>
          </p:nvSpPr>
          <p:spPr>
            <a:xfrm rot="3594906">
              <a:off x="7574581" y="780740"/>
              <a:ext cx="375386" cy="317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8A01F171-22C6-4AAF-97C0-D4B12D95C49C}"/>
                </a:ext>
              </a:extLst>
            </p:cNvPr>
            <p:cNvSpPr/>
            <p:nvPr/>
          </p:nvSpPr>
          <p:spPr>
            <a:xfrm rot="19153928">
              <a:off x="7674494" y="97443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56346E8C-E39E-4B16-86D4-4B2D08DCA14D}"/>
                </a:ext>
              </a:extLst>
            </p:cNvPr>
            <p:cNvSpPr/>
            <p:nvPr/>
          </p:nvSpPr>
          <p:spPr>
            <a:xfrm rot="7032552">
              <a:off x="7649864" y="942904"/>
              <a:ext cx="322346" cy="32761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5C72295D-F1E2-4B68-80AE-65DE760B00B6}"/>
                </a:ext>
              </a:extLst>
            </p:cNvPr>
            <p:cNvSpPr/>
            <p:nvPr/>
          </p:nvSpPr>
          <p:spPr>
            <a:xfrm rot="21262293">
              <a:off x="7684564" y="107143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5DB12C49-2360-4550-99E2-54101FBEEF9C}"/>
                </a:ext>
              </a:extLst>
            </p:cNvPr>
            <p:cNvSpPr/>
            <p:nvPr/>
          </p:nvSpPr>
          <p:spPr>
            <a:xfrm rot="21262293">
              <a:off x="7682218" y="102495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2D8B8716-DD80-4CA4-99D9-6E1565225C58}"/>
                </a:ext>
              </a:extLst>
            </p:cNvPr>
            <p:cNvSpPr/>
            <p:nvPr/>
          </p:nvSpPr>
          <p:spPr>
            <a:xfrm rot="21262293">
              <a:off x="7703987" y="10465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531153BE-AA8D-41C9-9067-DE16302CDB27}"/>
                </a:ext>
              </a:extLst>
            </p:cNvPr>
            <p:cNvSpPr/>
            <p:nvPr/>
          </p:nvSpPr>
          <p:spPr>
            <a:xfrm rot="21262293">
              <a:off x="7703986" y="101720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28274C1A-E048-48A6-BCE0-F4AF634E6E32}"/>
                </a:ext>
              </a:extLst>
            </p:cNvPr>
            <p:cNvSpPr/>
            <p:nvPr/>
          </p:nvSpPr>
          <p:spPr>
            <a:xfrm rot="21262293">
              <a:off x="7703984" y="99037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1BDD7A83-18FA-4366-A22D-81EB3EE44884}"/>
                </a:ext>
              </a:extLst>
            </p:cNvPr>
            <p:cNvSpPr/>
            <p:nvPr/>
          </p:nvSpPr>
          <p:spPr>
            <a:xfrm rot="21262293">
              <a:off x="7699018" y="95968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6E93EB5-A971-43E2-A837-073039B2A47F}"/>
                </a:ext>
              </a:extLst>
            </p:cNvPr>
            <p:cNvSpPr/>
            <p:nvPr/>
          </p:nvSpPr>
          <p:spPr>
            <a:xfrm rot="21262293">
              <a:off x="7701719" y="940359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EDC0F62C-A003-4112-81B6-08364ACAF9F8}"/>
                </a:ext>
              </a:extLst>
            </p:cNvPr>
            <p:cNvSpPr/>
            <p:nvPr/>
          </p:nvSpPr>
          <p:spPr>
            <a:xfrm rot="21262293">
              <a:off x="7704373" y="9290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FAA530EC-5CB4-40DC-865B-FCE2BCCE145F}"/>
                </a:ext>
              </a:extLst>
            </p:cNvPr>
            <p:cNvSpPr/>
            <p:nvPr/>
          </p:nvSpPr>
          <p:spPr>
            <a:xfrm rot="21262293">
              <a:off x="7704178" y="9160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D7952F71-CA9D-4872-99C2-6459210B2F85}"/>
                </a:ext>
              </a:extLst>
            </p:cNvPr>
            <p:cNvSpPr/>
            <p:nvPr/>
          </p:nvSpPr>
          <p:spPr>
            <a:xfrm rot="21262293">
              <a:off x="7704178" y="90567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03BE4733-004F-409B-9438-A0F08F039066}"/>
                </a:ext>
              </a:extLst>
            </p:cNvPr>
            <p:cNvSpPr/>
            <p:nvPr/>
          </p:nvSpPr>
          <p:spPr>
            <a:xfrm rot="21262293">
              <a:off x="7704178" y="88924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C43CC1D8-5DB4-40D1-84F3-769EAD6ED779}"/>
                </a:ext>
              </a:extLst>
            </p:cNvPr>
            <p:cNvSpPr/>
            <p:nvPr/>
          </p:nvSpPr>
          <p:spPr>
            <a:xfrm rot="21262293">
              <a:off x="7704177" y="8722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2DA37B40-A940-482F-B72C-F3A51B37032B}"/>
                </a:ext>
              </a:extLst>
            </p:cNvPr>
            <p:cNvSpPr/>
            <p:nvPr/>
          </p:nvSpPr>
          <p:spPr>
            <a:xfrm rot="10800000">
              <a:off x="7732835" y="855622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E4B6A723-05DA-4875-80CA-C2B6378C5E02}"/>
                </a:ext>
              </a:extLst>
            </p:cNvPr>
            <p:cNvSpPr/>
            <p:nvPr/>
          </p:nvSpPr>
          <p:spPr>
            <a:xfrm rot="10800000">
              <a:off x="7732835" y="87490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790DFAF3-DECC-4572-B0A6-B15DDEDB3458}"/>
                </a:ext>
              </a:extLst>
            </p:cNvPr>
            <p:cNvSpPr/>
            <p:nvPr/>
          </p:nvSpPr>
          <p:spPr>
            <a:xfrm rot="10800000">
              <a:off x="7736533" y="894167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29801EA9-88CD-479E-87A9-B7FB294DD225}"/>
                </a:ext>
              </a:extLst>
            </p:cNvPr>
            <p:cNvSpPr/>
            <p:nvPr/>
          </p:nvSpPr>
          <p:spPr>
            <a:xfrm rot="10800000">
              <a:off x="7737070" y="9081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E2D4E826-CE7F-4ACA-9EB1-72A253FD1B49}"/>
                </a:ext>
              </a:extLst>
            </p:cNvPr>
            <p:cNvSpPr/>
            <p:nvPr/>
          </p:nvSpPr>
          <p:spPr>
            <a:xfrm rot="10800000">
              <a:off x="7735631" y="925310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48B1899C-A5E1-48C0-8E6B-0F5B473D6D40}"/>
                </a:ext>
              </a:extLst>
            </p:cNvPr>
            <p:cNvSpPr/>
            <p:nvPr/>
          </p:nvSpPr>
          <p:spPr>
            <a:xfrm rot="10800000">
              <a:off x="7727427" y="95353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4DF3BE02-9892-44EE-BE01-D36E53E7054E}"/>
                </a:ext>
              </a:extLst>
            </p:cNvPr>
            <p:cNvSpPr/>
            <p:nvPr/>
          </p:nvSpPr>
          <p:spPr>
            <a:xfrm rot="10800000">
              <a:off x="7732458" y="97932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DA818F9-E729-47DF-9583-745AA780CCFF}"/>
                </a:ext>
              </a:extLst>
            </p:cNvPr>
            <p:cNvSpPr/>
            <p:nvPr/>
          </p:nvSpPr>
          <p:spPr>
            <a:xfrm rot="10800000">
              <a:off x="7734210" y="1018804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CD1F5ADC-232E-45D2-8E7B-B7E5C2881F17}"/>
                </a:ext>
              </a:extLst>
            </p:cNvPr>
            <p:cNvSpPr/>
            <p:nvPr/>
          </p:nvSpPr>
          <p:spPr>
            <a:xfrm rot="10800000">
              <a:off x="7733782" y="1035375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D932DD98-4C12-4986-92A2-CDD98952DB0F}"/>
                </a:ext>
              </a:extLst>
            </p:cNvPr>
            <p:cNvSpPr/>
            <p:nvPr/>
          </p:nvSpPr>
          <p:spPr>
            <a:xfrm rot="10800000">
              <a:off x="7727426" y="1069456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E72012C5-AEA5-4AE5-A041-27F4B95240D6}"/>
                </a:ext>
              </a:extLst>
            </p:cNvPr>
            <p:cNvSpPr/>
            <p:nvPr/>
          </p:nvSpPr>
          <p:spPr>
            <a:xfrm rot="10800000">
              <a:off x="7714739" y="1043878"/>
              <a:ext cx="304835" cy="2534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04" name="제목 1">
            <a:extLst>
              <a:ext uri="{FF2B5EF4-FFF2-40B4-BE49-F238E27FC236}">
                <a16:creationId xmlns:a16="http://schemas.microsoft.com/office/drawing/2014/main" id="{95202B4F-46F4-45D2-9E23-904EE30DA856}"/>
              </a:ext>
            </a:extLst>
          </p:cNvPr>
          <p:cNvSpPr txBox="1">
            <a:spLocks/>
          </p:cNvSpPr>
          <p:nvPr/>
        </p:nvSpPr>
        <p:spPr>
          <a:xfrm>
            <a:off x="1053155" y="483201"/>
            <a:ext cx="6033445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main.cpp – </a:t>
            </a:r>
            <a:r>
              <a:rPr lang="en-US" altLang="ko-KR" sz="3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csv_read_row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E2E8FB0-E295-44E1-BF3A-DCC2B4676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2" y="1905284"/>
            <a:ext cx="8438489" cy="41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1006</Words>
  <Application>Microsoft Office PowerPoint</Application>
  <PresentationFormat>화면 슬라이드 쇼(4:3)</PresentationFormat>
  <Paragraphs>293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HY헤드라인M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자료구조 특별학기</vt:lpstr>
      <vt:lpstr>INTRO</vt:lpstr>
      <vt:lpstr>소스파일 구성</vt:lpstr>
      <vt:lpstr>Class 정의</vt:lpstr>
      <vt:lpstr>Class 정의</vt:lpstr>
      <vt:lpstr>PowerPoint 프레젠테이션</vt:lpstr>
      <vt:lpstr>PowerPoint 프레젠테이션</vt:lpstr>
      <vt:lpstr>PowerPoint 프레젠테이션</vt:lpstr>
      <vt:lpstr>PowerPoint 프레젠테이션</vt:lpstr>
      <vt:lpstr>1. 가장 회원을 많이 확보한 트레이너는?</vt:lpstr>
      <vt:lpstr>1. 가장 회원을 많이 확보한 트레이너는?</vt:lpstr>
      <vt:lpstr>1. 가장 회원을 많이 확보한 트레이너는?</vt:lpstr>
      <vt:lpstr>1. 가장 회원을 많이 확보한 트레이너는?</vt:lpstr>
      <vt:lpstr>2. 가장 훈련 성과가 좋은 트레이너는?</vt:lpstr>
      <vt:lpstr>2. 가장 훈련 성과가 좋은 트레이너는?</vt:lpstr>
      <vt:lpstr>2. 가장 훈련 성과가 좋은 트레이너는?</vt:lpstr>
      <vt:lpstr>2. 가장 훈련 성과가 좋은 트레이너는?</vt:lpstr>
      <vt:lpstr>2. 가장 훈련 성과가 좋은 트레이너는?</vt:lpstr>
      <vt:lpstr>2. 가장 훈련 성과가 좋은 트레이너는?</vt:lpstr>
      <vt:lpstr>2. 가장 훈련 성과가 좋은 트레이너는?</vt:lpstr>
      <vt:lpstr>2. 가장 훈련 성과가 좋은 트레이너는?</vt:lpstr>
      <vt:lpstr>5. 가장 등록이 많은/ 적은 달은?</vt:lpstr>
      <vt:lpstr>5. 가장 등록이 많은/ 적은 달은?</vt:lpstr>
      <vt:lpstr>5. 가장 등록이 많은/ 적은 달은?</vt:lpstr>
      <vt:lpstr>5. 가장 등록이 많은/ 적은 달은?</vt:lpstr>
      <vt:lpstr>5. 가장 등록이 많은/ 적은 달은?</vt:lpstr>
      <vt:lpstr>5. 가장 등록이 많은/ 적은 달은?</vt:lpstr>
      <vt:lpstr>5. 가장 등록이 많은/ 적은 달은?</vt:lpstr>
      <vt:lpstr>7. 구매 상품이 가장 가까운 시간 내에 종료하는 회원은?</vt:lpstr>
      <vt:lpstr>7. 구매 상품이 가장 가까운 시간 내에 종료하는 회원은?</vt:lpstr>
      <vt:lpstr>7. 구매 상품이 가장 가까운 시간 내에 종료하는 회원은?</vt:lpstr>
      <vt:lpstr>7. 구매 상품이 가장 가까운 시간 내에 종료하는 회원은?</vt:lpstr>
      <vt:lpstr>7. 구매 상품이 가장 가까운 시간 내에 종료하는 회원은?</vt:lpstr>
      <vt:lpstr>7. 구매 상품이 가장 가까운 시간 내에 종료하는 회원은?</vt:lpstr>
      <vt:lpstr>7. 구매 상품이 가장 가까운 시간 내에 종료하는 회원은?</vt:lpstr>
      <vt:lpstr>7. 구매 상품이 가장 가까운 시간 내에 종료하는 회원은?</vt:lpstr>
      <vt:lpstr>8.전월대비 가장 등록률이 떨어지는 달은?</vt:lpstr>
      <vt:lpstr>8.전월대비 가장 등록률이 떨어지는 달은?</vt:lpstr>
      <vt:lpstr>8.전월대비 가장 등록률이 떨어지는 달은?</vt:lpstr>
      <vt:lpstr>8.전월대비 가장 등록률이 떨어지는 달은?</vt:lpstr>
      <vt:lpstr>8.전월대비 가장 등록률이 떨어지는 달은?</vt:lpstr>
      <vt:lpstr>8.전월대비 가장 등록률이 떨어지는 달은?</vt:lpstr>
      <vt:lpstr>8.전월대비 가장 등록률이 떨어지는 달은?</vt:lpstr>
      <vt:lpstr>8.전월대비 가장 등록률이 떨어지는 달은?</vt:lpstr>
      <vt:lpstr>11.PT를 받는 회원 중에 라커를 이용하지 않는 회원은?</vt:lpstr>
      <vt:lpstr>11.PT를 받는 회원 중에 라커를 이용하지 않는 회원은?</vt:lpstr>
      <vt:lpstr>13.가장 오랫동안 오지 않은 회원은?</vt:lpstr>
      <vt:lpstr>13.가장 오랫동안 오지 않은 회원은?</vt:lpstr>
      <vt:lpstr>13.가장 오랫동안 오지 않은 회원은?</vt:lpstr>
      <vt:lpstr>13.가장 오랫동안 오지 않은 회원은?</vt:lpstr>
      <vt:lpstr>13.가장 오랫동안 오지 않은 회원은?</vt:lpstr>
      <vt:lpstr>13.가장 오랫동안 오지 않은 회원은?</vt:lpstr>
      <vt:lpstr>13.가장 오랫동안 오지 않은 회원은?</vt:lpstr>
      <vt:lpstr>13.가장 오랫동안 오지 않은 회원은?</vt:lpstr>
      <vt:lpstr>16. 운동 달성률이 가장 높은/ 낮은 회원은?</vt:lpstr>
      <vt:lpstr>16. 운동 달성률이 가장 높은/ 낮은 회원은?</vt:lpstr>
      <vt:lpstr>16. 운동 달성률이 가장 높은/ 낮은 회원은?</vt:lpstr>
      <vt:lpstr>16. 운동 달성률이 가장 높은/ 낮은 회원은?</vt:lpstr>
      <vt:lpstr>16. 운동 달성률이 가장 높은/ 낮은 회원은?</vt:lpstr>
      <vt:lpstr>16. 운동 달성률이 가장 높은/ 낮은 회원은?</vt:lpstr>
      <vt:lpstr>16. 운동 달성률이 가장 높은/ 낮은 회원은?</vt:lpstr>
      <vt:lpstr>19. PT를 가장 많이/적게 이용하는 연령대는?</vt:lpstr>
      <vt:lpstr>19. PT를 가장 많이/적게 이용하는 연령대는?</vt:lpstr>
      <vt:lpstr>19. PT를 가장 많이/적게 이용하는 연령대는?</vt:lpstr>
      <vt:lpstr>19. PT를 가장 많이/적게 이용하는 연령대는?</vt:lpstr>
      <vt:lpstr>19. PT를 가장 많이/적게 이용하는 연령대는?</vt:lpstr>
      <vt:lpstr>1조 이유진 윤정연 염지현 조대훈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소프트웨어공학</dc:title>
  <dc:creator>유진 이</dc:creator>
  <cp:lastModifiedBy>400T6B</cp:lastModifiedBy>
  <cp:revision>58</cp:revision>
  <dcterms:created xsi:type="dcterms:W3CDTF">2019-05-29T14:07:41Z</dcterms:created>
  <dcterms:modified xsi:type="dcterms:W3CDTF">2019-07-25T04:59:36Z</dcterms:modified>
</cp:coreProperties>
</file>