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10" d="100"/>
          <a:sy n="11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3249612" y="1527175"/>
            <a:ext cx="5692775" cy="380364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  <a:effectLst>
            <a:glow rad="63500">
              <a:schemeClr val="accent3">
                <a:satMod val="175000"/>
                <a:alpha val="50000"/>
              </a:schemeClr>
            </a:glow>
            <a:softEdge rad="1270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시작하기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4367110" y="2388870"/>
            <a:ext cx="3457780" cy="104013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Where is our Local Restaurant?</a:t>
            </a:r>
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sz="2117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우리 동네 맛집은 어디</a:t>
            </a:r>
            <a:r>
              <a:rPr xmlns:mc="http://schemas.openxmlformats.org/markup-compatibility/2006" xmlns:hp="http://schemas.haansoft.com/office/presentation/8.0" kumimoji="0" lang="EN-US" sz="2117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5482700" y="3696247"/>
            <a:ext cx="1226599" cy="455692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latin typeface="이사만루체 Bold"/>
                <a:ea typeface="이사만루체 Bold"/>
              </a:rPr>
              <a:t>시작하기</a:t>
            </a:r>
            <a:endParaRPr lang="ko-KR" altLang="en-US">
              <a:latin typeface="이사만루체 Bold"/>
              <a:ea typeface="이사만루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"/>
          <p:cNvGrpSpPr/>
          <p:nvPr/>
        </p:nvGrpSpPr>
        <p:grpSpPr>
          <a:xfrm rot="0">
            <a:off x="2203174" y="1339818"/>
            <a:ext cx="3892825" cy="1939510"/>
            <a:chOff x="1933990" y="1361799"/>
            <a:chExt cx="3892825" cy="1939510"/>
          </a:xfrm>
        </p:grpSpPr>
        <p:sp>
          <p:nvSpPr>
            <p:cNvPr id="4" name="직사각형 3"/>
            <p:cNvSpPr/>
            <p:nvPr/>
          </p:nvSpPr>
          <p:spPr>
            <a:xfrm>
              <a:off x="1933990" y="1361799"/>
              <a:ext cx="3892825" cy="193951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933990" y="2871131"/>
              <a:ext cx="3892825" cy="43017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46625" y="2973653"/>
              <a:ext cx="977003" cy="24445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1500">
                  <a:solidFill>
                    <a:schemeClr val="tx1"/>
                  </a:solidFill>
                  <a:latin typeface="맑은 고딕"/>
                </a:rPr>
                <a:t>확인</a:t>
              </a:r>
              <a:endParaRPr lang="ko-KR" altLang="en-US" sz="1500">
                <a:solidFill>
                  <a:schemeClr val="tx1"/>
                </a:solidFill>
                <a:latin typeface="맑은 고딕"/>
              </a:endParaRPr>
            </a:p>
          </p:txBody>
        </p:sp>
        <p:sp>
          <p:nvSpPr>
            <p:cNvPr id="7" name="가로 글상자 6"/>
            <p:cNvSpPr txBox="1"/>
            <p:nvPr/>
          </p:nvSpPr>
          <p:spPr>
            <a:xfrm>
              <a:off x="1976437" y="1390374"/>
              <a:ext cx="642938" cy="31269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정보</a:t>
              </a:r>
              <a:endParaRPr lang="ko-KR" altLang="en-US" sz="1500"/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5453753" y="1390374"/>
              <a:ext cx="373061" cy="33174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>
                  <a:latin typeface="맑은 고딕"/>
                </a:rPr>
                <a:t>X</a:t>
              </a:r>
              <a:endParaRPr lang="en-US" altLang="ko-KR" sz="1600">
                <a:latin typeface="맑은 고딕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81249" y="1975954"/>
              <a:ext cx="476250" cy="4445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00325" y="2188679"/>
              <a:ext cx="43296" cy="17794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97727" y="2049051"/>
              <a:ext cx="45894" cy="889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  <a:headEnd w="med" len="med"/>
              <a:tailEnd w="med" len="me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15" name="가로 글상자 14"/>
          <p:cNvSpPr txBox="1"/>
          <p:nvPr/>
        </p:nvSpPr>
        <p:spPr>
          <a:xfrm>
            <a:off x="3227795" y="2017101"/>
            <a:ext cx="2454519" cy="3336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600">
                <a:latin typeface="맑은 고딕"/>
              </a:rPr>
              <a:t>잘못된 위치 정보입니다</a:t>
            </a:r>
            <a:r>
              <a:rPr lang="en-US" altLang="ko-KR" sz="1600">
                <a:latin typeface="맑은 고딕"/>
              </a:rPr>
              <a:t>.</a:t>
            </a:r>
            <a:endParaRPr lang="en-US" altLang="ko-KR" sz="1600">
              <a:latin typeface="맑은 고딕"/>
            </a:endParaRPr>
          </a:p>
        </p:txBody>
      </p:sp>
      <p:grpSp>
        <p:nvGrpSpPr>
          <p:cNvPr id="26" name="그룹 25"/>
          <p:cNvGrpSpPr/>
          <p:nvPr/>
        </p:nvGrpSpPr>
        <p:grpSpPr>
          <a:xfrm rot="0">
            <a:off x="6393376" y="1381014"/>
            <a:ext cx="3892825" cy="1939510"/>
            <a:chOff x="1933990" y="1361799"/>
            <a:chExt cx="3892825" cy="1939510"/>
          </a:xfrm>
        </p:grpSpPr>
        <p:sp>
          <p:nvSpPr>
            <p:cNvPr id="27" name="직사각형 3"/>
            <p:cNvSpPr/>
            <p:nvPr/>
          </p:nvSpPr>
          <p:spPr>
            <a:xfrm>
              <a:off x="1933990" y="1361799"/>
              <a:ext cx="3892825" cy="19395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b2b2b2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8" name="직사각형 4"/>
            <p:cNvSpPr/>
            <p:nvPr/>
          </p:nvSpPr>
          <p:spPr>
            <a:xfrm>
              <a:off x="1933990" y="2871131"/>
              <a:ext cx="3892825" cy="4301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b2b2b2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9" name="직사각형 5"/>
            <p:cNvSpPr/>
            <p:nvPr/>
          </p:nvSpPr>
          <p:spPr>
            <a:xfrm>
              <a:off x="4746625" y="2973653"/>
              <a:ext cx="977003" cy="2444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확인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0" name="가로 글상자 6"/>
            <p:cNvSpPr txBox="1"/>
            <p:nvPr/>
          </p:nvSpPr>
          <p:spPr>
            <a:xfrm>
              <a:off x="1976437" y="1390374"/>
              <a:ext cx="642938" cy="31269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정보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1" name="가로 글상자 8"/>
            <p:cNvSpPr txBox="1"/>
            <p:nvPr/>
          </p:nvSpPr>
          <p:spPr>
            <a:xfrm>
              <a:off x="5453753" y="1390374"/>
              <a:ext cx="373061" cy="33174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X</a:t>
              </a:r>
  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2" name="타원 9"/>
            <p:cNvSpPr/>
            <p:nvPr/>
          </p:nvSpPr>
          <p:spPr>
            <a:xfrm>
              <a:off x="2381249" y="1975954"/>
              <a:ext cx="476250" cy="444500"/>
            </a:xfrm>
            <a:prstGeom prst="ellipse">
              <a:avLst/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33" name="직사각형 11"/>
            <p:cNvSpPr/>
            <p:nvPr/>
          </p:nvSpPr>
          <p:spPr>
            <a:xfrm>
              <a:off x="2600325" y="2188679"/>
              <a:ext cx="43296" cy="177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  <a:headEnd w="med" len="med"/>
              <a:tailEnd w="med" len="me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34" name="직사각형 12"/>
            <p:cNvSpPr/>
            <p:nvPr/>
          </p:nvSpPr>
          <p:spPr>
            <a:xfrm>
              <a:off x="2597727" y="2049051"/>
              <a:ext cx="45894" cy="889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  <a:headEnd w="med" len="med"/>
              <a:tailEnd w="med" len="me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35" name="가로 글상자 34"/>
          <p:cNvSpPr txBox="1"/>
          <p:nvPr/>
        </p:nvSpPr>
        <p:spPr>
          <a:xfrm>
            <a:off x="7463423" y="2017101"/>
            <a:ext cx="2454519" cy="33366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등록된 정보가 없습니다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2203174" y="3536239"/>
            <a:ext cx="3892825" cy="1939510"/>
            <a:chOff x="1933990" y="1361799"/>
            <a:chExt cx="3892825" cy="1939510"/>
          </a:xfrm>
        </p:grpSpPr>
        <p:sp>
          <p:nvSpPr>
            <p:cNvPr id="37" name="직사각형 3"/>
            <p:cNvSpPr/>
            <p:nvPr/>
          </p:nvSpPr>
          <p:spPr>
            <a:xfrm>
              <a:off x="1933990" y="1361799"/>
              <a:ext cx="3892825" cy="19395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b2b2b2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8" name="직사각형 4"/>
            <p:cNvSpPr/>
            <p:nvPr/>
          </p:nvSpPr>
          <p:spPr>
            <a:xfrm>
              <a:off x="1933990" y="2871131"/>
              <a:ext cx="3892825" cy="4301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b2b2b2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9" name="직사각형 5"/>
            <p:cNvSpPr/>
            <p:nvPr/>
          </p:nvSpPr>
          <p:spPr>
            <a:xfrm>
              <a:off x="4746625" y="2973653"/>
              <a:ext cx="977003" cy="2444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확인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0" name="가로 글상자 6"/>
            <p:cNvSpPr txBox="1"/>
            <p:nvPr/>
          </p:nvSpPr>
          <p:spPr>
            <a:xfrm>
              <a:off x="1976437" y="1390374"/>
              <a:ext cx="642938" cy="31269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정보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1" name="가로 글상자 8"/>
            <p:cNvSpPr txBox="1"/>
            <p:nvPr/>
          </p:nvSpPr>
          <p:spPr>
            <a:xfrm>
              <a:off x="5453753" y="1390374"/>
              <a:ext cx="373061" cy="33174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X</a:t>
              </a:r>
  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2" name="타원 9"/>
            <p:cNvSpPr/>
            <p:nvPr/>
          </p:nvSpPr>
          <p:spPr>
            <a:xfrm>
              <a:off x="2381249" y="1975954"/>
              <a:ext cx="476250" cy="444500"/>
            </a:xfrm>
            <a:prstGeom prst="ellipse">
              <a:avLst/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43" name="직사각형 11"/>
            <p:cNvSpPr/>
            <p:nvPr/>
          </p:nvSpPr>
          <p:spPr>
            <a:xfrm>
              <a:off x="2600325" y="2188679"/>
              <a:ext cx="43296" cy="177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  <a:headEnd w="med" len="med"/>
              <a:tailEnd w="med" len="me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44" name="직사각형 12"/>
            <p:cNvSpPr/>
            <p:nvPr/>
          </p:nvSpPr>
          <p:spPr>
            <a:xfrm>
              <a:off x="2597727" y="2049051"/>
              <a:ext cx="45894" cy="889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  <a:headEnd w="med" len="med"/>
              <a:tailEnd w="med" len="me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45" name="가로 글상자 44"/>
          <p:cNvSpPr txBox="1"/>
          <p:nvPr/>
        </p:nvSpPr>
        <p:spPr>
          <a:xfrm>
            <a:off x="3273222" y="4257730"/>
            <a:ext cx="2454519" cy="33039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권한이 없는 기능입니다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311806" y="196207"/>
            <a:ext cx="970043" cy="41954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둥근헤드라인"/>
                <a:ea typeface="휴먼둥근헤드라인"/>
              </a:rPr>
              <a:t>WLR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휴먼둥근헤드라인"/>
              <a:ea typeface="휴먼둥근헤드라인"/>
            </a:endParaRPr>
          </a:p>
        </p:txBody>
      </p:sp>
      <p:cxnSp>
        <p:nvCxnSpPr>
          <p:cNvPr id="5" name="선 4"/>
          <p:cNvCxnSpPr/>
          <p:nvPr/>
        </p:nvCxnSpPr>
        <p:spPr>
          <a:xfrm>
            <a:off x="0" y="7586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가로 글상자 9"/>
          <p:cNvSpPr txBox="1"/>
          <p:nvPr/>
        </p:nvSpPr>
        <p:spPr>
          <a:xfrm>
            <a:off x="9398244" y="291681"/>
            <a:ext cx="996462" cy="2969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가입하기</a:t>
            </a:r>
            <a:endParaRPr lang="ko-KR" altLang="en-US" sz="1400">
              <a:solidFill>
                <a:srgbClr val="808080"/>
              </a:solidFill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10799886" y="291681"/>
            <a:ext cx="996462" cy="2969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메뉴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80808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3" name="가로 글상자 52"/>
          <p:cNvSpPr txBox="1"/>
          <p:nvPr/>
        </p:nvSpPr>
        <p:spPr>
          <a:xfrm>
            <a:off x="876299" y="1210076"/>
            <a:ext cx="1549401" cy="45258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업데이트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76299" y="1771921"/>
            <a:ext cx="10675328" cy="4550019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가로 글상자 63"/>
          <p:cNvSpPr txBox="1"/>
          <p:nvPr/>
        </p:nvSpPr>
        <p:spPr>
          <a:xfrm>
            <a:off x="4491471" y="3679694"/>
            <a:ext cx="3444985" cy="36723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업데이트 할 내용 작성하는 곳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523906" y="1283970"/>
            <a:ext cx="1027721" cy="304800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6182d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완료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429037" y="359599"/>
            <a:ext cx="1343716" cy="52570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900">
                <a:latin typeface="휴먼둥근헤드라인"/>
                <a:ea typeface="휴먼둥근헤드라인"/>
              </a:rPr>
              <a:t>WLR</a:t>
            </a:r>
            <a:endParaRPr lang="en-US" altLang="ko-KR" sz="2900">
              <a:latin typeface="휴먼둥근헤드라인"/>
              <a:ea typeface="휴먼둥근헤드라인"/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5417827" y="1468092"/>
            <a:ext cx="1549400" cy="4521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400" b="1"/>
              <a:t>가입하기</a:t>
            </a:r>
            <a:endParaRPr lang="ko-KR" altLang="en-US" sz="2400" b="1"/>
          </a:p>
        </p:txBody>
      </p:sp>
      <p:sp>
        <p:nvSpPr>
          <p:cNvPr id="11" name="가로 글상자 10"/>
          <p:cNvSpPr txBox="1"/>
          <p:nvPr/>
        </p:nvSpPr>
        <p:spPr>
          <a:xfrm>
            <a:off x="3325504" y="2314547"/>
            <a:ext cx="1035049" cy="2552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이메일</a:t>
            </a:r>
            <a:endParaRPr lang="ko-KR" altLang="en-US" sz="1100"/>
          </a:p>
        </p:txBody>
      </p:sp>
      <p:sp>
        <p:nvSpPr>
          <p:cNvPr id="12" name="가로 글상자 11"/>
          <p:cNvSpPr txBox="1"/>
          <p:nvPr/>
        </p:nvSpPr>
        <p:spPr>
          <a:xfrm>
            <a:off x="3315979" y="2795878"/>
            <a:ext cx="1035049" cy="26289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 확인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3325504" y="3360392"/>
            <a:ext cx="1035049" cy="25527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3325504" y="3868392"/>
            <a:ext cx="1244599" cy="2616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 확인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15979" y="4630392"/>
            <a:ext cx="939797" cy="304800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가입하기</a:t>
            </a:r>
            <a:endParaRPr lang="ko-KR" altLang="en-US" sz="1200"/>
          </a:p>
        </p:txBody>
      </p:sp>
      <p:cxnSp>
        <p:nvCxnSpPr>
          <p:cNvPr id="16" name="선 15"/>
          <p:cNvCxnSpPr/>
          <p:nvPr/>
        </p:nvCxnSpPr>
        <p:spPr>
          <a:xfrm rot="16200000" flipH="1" flipV="1">
            <a:off x="4880092" y="3562018"/>
            <a:ext cx="2624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가로 글상자 16"/>
          <p:cNvSpPr txBox="1"/>
          <p:nvPr/>
        </p:nvSpPr>
        <p:spPr>
          <a:xfrm>
            <a:off x="3423306" y="5311774"/>
            <a:ext cx="5538441" cy="24063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000">
                <a:latin typeface="맑은 고딕"/>
              </a:rPr>
              <a:t>*</a:t>
            </a:r>
            <a:r>
              <a:rPr lang="ko-KR" altLang="en-US" sz="1000">
                <a:latin typeface="맑은 고딕"/>
              </a:rPr>
              <a:t>서비스 가입 시 </a:t>
            </a:r>
            <a:r>
              <a:rPr lang="ko-KR" altLang="en-US" sz="1000" u="sng">
                <a:latin typeface="맑은 고딕"/>
              </a:rPr>
              <a:t>이용약관</a:t>
            </a:r>
            <a:r>
              <a:rPr lang="ko-KR" altLang="en-US" sz="1000">
                <a:latin typeface="맑은 고딕"/>
              </a:rPr>
              <a:t>에 동의하며 </a:t>
            </a:r>
            <a:r>
              <a:rPr lang="ko-KR" altLang="en-US" sz="1000" u="sng">
                <a:latin typeface="맑은 고딕"/>
              </a:rPr>
              <a:t>개인정보 처리방침</a:t>
            </a:r>
            <a:r>
              <a:rPr lang="ko-KR" altLang="en-US" sz="1000">
                <a:latin typeface="맑은 고딕"/>
              </a:rPr>
              <a:t>의 내용을 확인한 것으로 간주됩니다</a:t>
            </a:r>
            <a:r>
              <a:rPr lang="en-US" altLang="ko-KR" sz="1000">
                <a:latin typeface="맑은 고딕"/>
              </a:rPr>
              <a:t>.</a:t>
            </a:r>
            <a:endParaRPr lang="en-US" altLang="ko-KR" sz="1000">
              <a:latin typeface="맑은 고딕"/>
            </a:endParaRPr>
          </a:p>
        </p:txBody>
      </p:sp>
      <p:cxnSp>
        <p:nvCxnSpPr>
          <p:cNvPr id="18" name="선 17"/>
          <p:cNvCxnSpPr/>
          <p:nvPr/>
        </p:nvCxnSpPr>
        <p:spPr>
          <a:xfrm>
            <a:off x="6434103" y="3115917"/>
            <a:ext cx="2125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가로 글상자 18"/>
          <p:cNvSpPr txBox="1"/>
          <p:nvPr/>
        </p:nvSpPr>
        <p:spPr>
          <a:xfrm>
            <a:off x="6449703" y="2853028"/>
            <a:ext cx="1035049" cy="25527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이메일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0" name="선 19"/>
          <p:cNvCxnSpPr/>
          <p:nvPr/>
        </p:nvCxnSpPr>
        <p:spPr>
          <a:xfrm>
            <a:off x="6449703" y="3699482"/>
            <a:ext cx="2110270" cy="0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21" name="가로 글상자 20"/>
          <p:cNvSpPr txBox="1"/>
          <p:nvPr/>
        </p:nvSpPr>
        <p:spPr>
          <a:xfrm>
            <a:off x="6465303" y="3436592"/>
            <a:ext cx="1035049" cy="25527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비밀번호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620175" y="4630392"/>
            <a:ext cx="939797" cy="304800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6182d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로그인하기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6" name="선 25"/>
          <p:cNvCxnSpPr/>
          <p:nvPr/>
        </p:nvCxnSpPr>
        <p:spPr>
          <a:xfrm>
            <a:off x="3268353" y="2569818"/>
            <a:ext cx="2298699" cy="0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27" name="선 26"/>
          <p:cNvCxnSpPr/>
          <p:nvPr/>
        </p:nvCxnSpPr>
        <p:spPr>
          <a:xfrm>
            <a:off x="3325504" y="3108298"/>
            <a:ext cx="2298699" cy="0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28" name="선 27"/>
          <p:cNvCxnSpPr/>
          <p:nvPr/>
        </p:nvCxnSpPr>
        <p:spPr>
          <a:xfrm>
            <a:off x="3325504" y="3699482"/>
            <a:ext cx="2298699" cy="0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29" name="선 28"/>
          <p:cNvCxnSpPr/>
          <p:nvPr/>
        </p:nvCxnSpPr>
        <p:spPr>
          <a:xfrm>
            <a:off x="3325504" y="4295913"/>
            <a:ext cx="2298699" cy="0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"/>
          <p:cNvGrpSpPr/>
          <p:nvPr/>
        </p:nvGrpSpPr>
        <p:grpSpPr>
          <a:xfrm rot="0">
            <a:off x="2203174" y="1339818"/>
            <a:ext cx="3892825" cy="1939510"/>
            <a:chOff x="1933990" y="1361799"/>
            <a:chExt cx="3892825" cy="1939510"/>
          </a:xfrm>
        </p:grpSpPr>
        <p:sp>
          <p:nvSpPr>
            <p:cNvPr id="4" name="직사각형 3"/>
            <p:cNvSpPr/>
            <p:nvPr/>
          </p:nvSpPr>
          <p:spPr>
            <a:xfrm>
              <a:off x="1933990" y="1361799"/>
              <a:ext cx="3892825" cy="193951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933990" y="2871131"/>
              <a:ext cx="3892825" cy="43017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46625" y="2973653"/>
              <a:ext cx="977003" cy="24445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1500">
                  <a:solidFill>
                    <a:schemeClr val="tx1"/>
                  </a:solidFill>
                  <a:latin typeface="맑은 고딕"/>
                </a:rPr>
                <a:t>확인</a:t>
              </a:r>
              <a:endParaRPr lang="ko-KR" altLang="en-US" sz="1500">
                <a:solidFill>
                  <a:schemeClr val="tx1"/>
                </a:solidFill>
                <a:latin typeface="맑은 고딕"/>
              </a:endParaRPr>
            </a:p>
          </p:txBody>
        </p:sp>
        <p:sp>
          <p:nvSpPr>
            <p:cNvPr id="7" name="가로 글상자 6"/>
            <p:cNvSpPr txBox="1"/>
            <p:nvPr/>
          </p:nvSpPr>
          <p:spPr>
            <a:xfrm>
              <a:off x="1976437" y="1390374"/>
              <a:ext cx="642938" cy="31269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정보</a:t>
              </a:r>
              <a:endParaRPr lang="ko-KR" altLang="en-US" sz="1500"/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5453753" y="1390374"/>
              <a:ext cx="373061" cy="33174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>
                  <a:latin typeface="맑은 고딕"/>
                </a:rPr>
                <a:t>X</a:t>
              </a:r>
              <a:endParaRPr lang="en-US" altLang="ko-KR" sz="1600">
                <a:latin typeface="맑은 고딕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81249" y="1975954"/>
              <a:ext cx="476250" cy="4445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00325" y="2188679"/>
              <a:ext cx="43296" cy="17794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97727" y="2049051"/>
              <a:ext cx="45894" cy="889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  <a:headEnd w="med" len="med"/>
              <a:tailEnd w="med" len="me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15" name="가로 글상자 14"/>
          <p:cNvSpPr txBox="1"/>
          <p:nvPr/>
        </p:nvSpPr>
        <p:spPr>
          <a:xfrm>
            <a:off x="3273222" y="1912326"/>
            <a:ext cx="2454519" cy="5725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600">
                <a:latin typeface="맑은 고딕"/>
              </a:rPr>
              <a:t>이메일이나 비밀번호를 입력해주세요</a:t>
            </a:r>
            <a:r>
              <a:rPr lang="en-US" altLang="ko-KR" sz="1600">
                <a:latin typeface="맑은 고딕"/>
              </a:rPr>
              <a:t>.</a:t>
            </a:r>
            <a:endParaRPr lang="en-US" altLang="ko-KR" sz="1600">
              <a:latin typeface="맑은 고딕"/>
            </a:endParaRPr>
          </a:p>
        </p:txBody>
      </p:sp>
      <p:grpSp>
        <p:nvGrpSpPr>
          <p:cNvPr id="16" name="그룹 15"/>
          <p:cNvGrpSpPr/>
          <p:nvPr/>
        </p:nvGrpSpPr>
        <p:grpSpPr>
          <a:xfrm rot="0">
            <a:off x="2203174" y="3756238"/>
            <a:ext cx="3892825" cy="1939510"/>
            <a:chOff x="1933990" y="1361799"/>
            <a:chExt cx="3892825" cy="1939510"/>
          </a:xfrm>
        </p:grpSpPr>
        <p:sp>
          <p:nvSpPr>
            <p:cNvPr id="17" name="직사각형 3"/>
            <p:cNvSpPr/>
            <p:nvPr/>
          </p:nvSpPr>
          <p:spPr>
            <a:xfrm>
              <a:off x="1933990" y="1361799"/>
              <a:ext cx="3892825" cy="19395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b2b2b2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8" name="직사각형 4"/>
            <p:cNvSpPr/>
            <p:nvPr/>
          </p:nvSpPr>
          <p:spPr>
            <a:xfrm>
              <a:off x="1933990" y="2871131"/>
              <a:ext cx="3892825" cy="4301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b2b2b2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9" name="직사각형 5"/>
            <p:cNvSpPr/>
            <p:nvPr/>
          </p:nvSpPr>
          <p:spPr>
            <a:xfrm>
              <a:off x="4746625" y="2973653"/>
              <a:ext cx="977003" cy="2444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확인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" name="가로 글상자 6"/>
            <p:cNvSpPr txBox="1"/>
            <p:nvPr/>
          </p:nvSpPr>
          <p:spPr>
            <a:xfrm>
              <a:off x="1976437" y="1390374"/>
              <a:ext cx="642938" cy="31269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정보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1" name="가로 글상자 8"/>
            <p:cNvSpPr txBox="1"/>
            <p:nvPr/>
          </p:nvSpPr>
          <p:spPr>
            <a:xfrm>
              <a:off x="5453753" y="1390374"/>
              <a:ext cx="373061" cy="33174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X</a:t>
              </a:r>
  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" name="타원 9"/>
            <p:cNvSpPr/>
            <p:nvPr/>
          </p:nvSpPr>
          <p:spPr>
            <a:xfrm>
              <a:off x="2381249" y="1975954"/>
              <a:ext cx="476250" cy="444500"/>
            </a:xfrm>
            <a:prstGeom prst="ellipse">
              <a:avLst/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23" name="직사각형 11"/>
            <p:cNvSpPr/>
            <p:nvPr/>
          </p:nvSpPr>
          <p:spPr>
            <a:xfrm>
              <a:off x="2600325" y="2188679"/>
              <a:ext cx="43296" cy="177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  <a:headEnd w="med" len="med"/>
              <a:tailEnd w="med" len="me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24" name="직사각형 12"/>
            <p:cNvSpPr/>
            <p:nvPr/>
          </p:nvSpPr>
          <p:spPr>
            <a:xfrm>
              <a:off x="2597727" y="2049051"/>
              <a:ext cx="45894" cy="889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  <a:headEnd w="med" len="med"/>
              <a:tailEnd w="med" len="me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25" name="가로 글상자 24"/>
          <p:cNvSpPr txBox="1"/>
          <p:nvPr/>
        </p:nvSpPr>
        <p:spPr>
          <a:xfrm>
            <a:off x="3170645" y="4350727"/>
            <a:ext cx="2822778" cy="57545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등록되지 않은 회원입니다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로그인을 다시 시도해주세요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26" name="그룹 25"/>
          <p:cNvGrpSpPr/>
          <p:nvPr/>
        </p:nvGrpSpPr>
        <p:grpSpPr>
          <a:xfrm rot="0">
            <a:off x="6627171" y="1339818"/>
            <a:ext cx="3892825" cy="1939510"/>
            <a:chOff x="1933990" y="1361799"/>
            <a:chExt cx="3892825" cy="1939510"/>
          </a:xfrm>
        </p:grpSpPr>
        <p:sp>
          <p:nvSpPr>
            <p:cNvPr id="27" name="직사각형 3"/>
            <p:cNvSpPr/>
            <p:nvPr/>
          </p:nvSpPr>
          <p:spPr>
            <a:xfrm>
              <a:off x="1933990" y="1361799"/>
              <a:ext cx="3892825" cy="19395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b2b2b2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8" name="직사각형 4"/>
            <p:cNvSpPr/>
            <p:nvPr/>
          </p:nvSpPr>
          <p:spPr>
            <a:xfrm>
              <a:off x="1933990" y="2871131"/>
              <a:ext cx="3892825" cy="4301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b2b2b2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9" name="직사각형 5"/>
            <p:cNvSpPr/>
            <p:nvPr/>
          </p:nvSpPr>
          <p:spPr>
            <a:xfrm>
              <a:off x="4746625" y="2973653"/>
              <a:ext cx="977003" cy="2444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확인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0" name="가로 글상자 6"/>
            <p:cNvSpPr txBox="1"/>
            <p:nvPr/>
          </p:nvSpPr>
          <p:spPr>
            <a:xfrm>
              <a:off x="1976437" y="1390374"/>
              <a:ext cx="642938" cy="31269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정보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1" name="가로 글상자 8"/>
            <p:cNvSpPr txBox="1"/>
            <p:nvPr/>
          </p:nvSpPr>
          <p:spPr>
            <a:xfrm>
              <a:off x="5453753" y="1390374"/>
              <a:ext cx="373061" cy="33174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X</a:t>
              </a:r>
  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2" name="타원 9"/>
            <p:cNvSpPr/>
            <p:nvPr/>
          </p:nvSpPr>
          <p:spPr>
            <a:xfrm>
              <a:off x="2381249" y="1975954"/>
              <a:ext cx="476250" cy="444500"/>
            </a:xfrm>
            <a:prstGeom prst="ellipse">
              <a:avLst/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33" name="직사각형 11"/>
            <p:cNvSpPr/>
            <p:nvPr/>
          </p:nvSpPr>
          <p:spPr>
            <a:xfrm>
              <a:off x="2600325" y="2188679"/>
              <a:ext cx="43296" cy="177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  <a:headEnd w="med" len="med"/>
              <a:tailEnd w="med" len="me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34" name="직사각형 12"/>
            <p:cNvSpPr/>
            <p:nvPr/>
          </p:nvSpPr>
          <p:spPr>
            <a:xfrm>
              <a:off x="2597727" y="2049051"/>
              <a:ext cx="45894" cy="889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  <a:headEnd w="med" len="med"/>
              <a:tailEnd w="med" len="me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35" name="가로 글상자 34"/>
          <p:cNvSpPr txBox="1"/>
          <p:nvPr/>
        </p:nvSpPr>
        <p:spPr>
          <a:xfrm>
            <a:off x="7697219" y="1912326"/>
            <a:ext cx="2454519" cy="57252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이미 사용중인 이메일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입니다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6627171" y="3839307"/>
            <a:ext cx="3892825" cy="1939510"/>
            <a:chOff x="1933990" y="1361799"/>
            <a:chExt cx="3892825" cy="1939510"/>
          </a:xfrm>
        </p:grpSpPr>
        <p:sp>
          <p:nvSpPr>
            <p:cNvPr id="37" name="직사각형 3"/>
            <p:cNvSpPr/>
            <p:nvPr/>
          </p:nvSpPr>
          <p:spPr>
            <a:xfrm>
              <a:off x="1933990" y="1361799"/>
              <a:ext cx="3892825" cy="19395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b2b2b2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8" name="직사각형 4"/>
            <p:cNvSpPr/>
            <p:nvPr/>
          </p:nvSpPr>
          <p:spPr>
            <a:xfrm>
              <a:off x="1933990" y="2871131"/>
              <a:ext cx="3892825" cy="4301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b2b2b2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9" name="직사각형 5"/>
            <p:cNvSpPr/>
            <p:nvPr/>
          </p:nvSpPr>
          <p:spPr>
            <a:xfrm>
              <a:off x="4746625" y="2973653"/>
              <a:ext cx="977003" cy="2444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확인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0" name="가로 글상자 6"/>
            <p:cNvSpPr txBox="1"/>
            <p:nvPr/>
          </p:nvSpPr>
          <p:spPr>
            <a:xfrm>
              <a:off x="1976437" y="1390374"/>
              <a:ext cx="642938" cy="31269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정보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1" name="가로 글상자 8"/>
            <p:cNvSpPr txBox="1"/>
            <p:nvPr/>
          </p:nvSpPr>
          <p:spPr>
            <a:xfrm>
              <a:off x="5453753" y="1390374"/>
              <a:ext cx="373061" cy="33174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X</a:t>
              </a:r>
  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2" name="타원 9"/>
            <p:cNvSpPr/>
            <p:nvPr/>
          </p:nvSpPr>
          <p:spPr>
            <a:xfrm>
              <a:off x="2381249" y="1975954"/>
              <a:ext cx="476250" cy="444500"/>
            </a:xfrm>
            <a:prstGeom prst="ellipse">
              <a:avLst/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43" name="직사각형 11"/>
            <p:cNvSpPr/>
            <p:nvPr/>
          </p:nvSpPr>
          <p:spPr>
            <a:xfrm>
              <a:off x="2600325" y="2188679"/>
              <a:ext cx="43296" cy="177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  <a:headEnd w="med" len="med"/>
              <a:tailEnd w="med" len="me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44" name="직사각형 12"/>
            <p:cNvSpPr/>
            <p:nvPr/>
          </p:nvSpPr>
          <p:spPr>
            <a:xfrm>
              <a:off x="2597727" y="2049051"/>
              <a:ext cx="45894" cy="889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  <a:headEnd w="med" len="med"/>
              <a:tailEnd w="med" len="me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45" name="가로 글상자 44"/>
          <p:cNvSpPr txBox="1"/>
          <p:nvPr/>
        </p:nvSpPr>
        <p:spPr>
          <a:xfrm>
            <a:off x="7697219" y="4439729"/>
            <a:ext cx="2454519" cy="56924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정상적으로 회원가입이 완료되었습니다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311806" y="196207"/>
            <a:ext cx="970043" cy="41954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둥근헤드라인"/>
                <a:ea typeface="휴먼둥근헤드라인"/>
              </a:rPr>
              <a:t>WLR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휴먼둥근헤드라인"/>
              <a:ea typeface="휴먼둥근헤드라인"/>
            </a:endParaRPr>
          </a:p>
        </p:txBody>
      </p:sp>
      <p:cxnSp>
        <p:nvCxnSpPr>
          <p:cNvPr id="5" name="선 4"/>
          <p:cNvCxnSpPr/>
          <p:nvPr/>
        </p:nvCxnSpPr>
        <p:spPr>
          <a:xfrm>
            <a:off x="0" y="7586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183923" y="2249365"/>
            <a:ext cx="4615963" cy="301869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가로 글상자 6"/>
          <p:cNvSpPr txBox="1"/>
          <p:nvPr/>
        </p:nvSpPr>
        <p:spPr>
          <a:xfrm>
            <a:off x="1281849" y="2442943"/>
            <a:ext cx="4286250" cy="26319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300" b="1">
                <a:latin typeface="맑은 고딕"/>
              </a:rPr>
              <a:t>스마트한 맛집 탐방</a:t>
            </a:r>
            <a:r>
              <a:rPr lang="en-US" altLang="ko-KR" sz="2300" b="1">
                <a:latin typeface="맑은 고딕"/>
              </a:rPr>
              <a:t>,</a:t>
            </a:r>
            <a:endParaRPr lang="en-US" altLang="ko-KR" sz="2100">
              <a:latin typeface="맑은 고딕"/>
            </a:endParaRPr>
          </a:p>
          <a:p>
            <a:pPr lvl="0">
              <a:defRPr/>
            </a:pPr>
            <a:endParaRPr lang="en-US" altLang="ko-KR" sz="2100">
              <a:latin typeface="맑은 고딕"/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</a:t>
            </a:r>
            <a:r>
              <a:rPr xmlns:mc="http://schemas.openxmlformats.org/markup-compatibility/2006" xmlns:hp="http://schemas.haansoft.com/office/presentation/8.0" kumimoji="0" 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here is our </a:t>
            </a:r>
            <a:endParaRPr xmlns:mc="http://schemas.openxmlformats.org/markup-compatibility/2006" xmlns:hp="http://schemas.haansoft.com/office/presentation/8.0" kumimoji="0" 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</a:t>
            </a:r>
            <a:r>
              <a:rPr xmlns:mc="http://schemas.openxmlformats.org/markup-compatibility/2006" xmlns:hp="http://schemas.haansoft.com/office/presentation/8.0" kumimoji="0" 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ocal </a:t>
            </a:r>
            <a:endParaRPr xmlns:mc="http://schemas.openxmlformats.org/markup-compatibility/2006" xmlns:hp="http://schemas.haansoft.com/office/presentation/8.0" kumimoji="0" 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</a:t>
            </a:r>
            <a:r>
              <a:rPr xmlns:mc="http://schemas.openxmlformats.org/markup-compatibility/2006" xmlns:hp="http://schemas.haansoft.com/office/presentation/8.0" kumimoji="0" lang="EN-US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estaurant?</a:t>
            </a:r>
            <a:endParaRPr xmlns:mc="http://schemas.openxmlformats.org/markup-compatibility/2006" xmlns:hp="http://schemas.haansoft.com/office/presentation/8.0" kumimoji="0" 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endParaRPr xmlns:mc="http://schemas.openxmlformats.org/markup-compatibility/2006" xmlns:hp="http://schemas.haansoft.com/office/presentation/8.0" kumimoji="0" lang="EN-US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이제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맛집 공유는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WLR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에서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한눈에 편리하게 리뷰와 별점 사진 까지 볼 수 있는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WLR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편하게 맛집 탐방하세요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9398244" y="291681"/>
            <a:ext cx="996462" cy="2969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가입하기</a:t>
            </a:r>
            <a:endParaRPr lang="ko-KR" altLang="en-US" sz="1400">
              <a:solidFill>
                <a:srgbClr val="808080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10802815" y="291681"/>
            <a:ext cx="996462" cy="2969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000000"/>
                </a:solidFill>
                <a:effectLst/>
                <a:latin typeface="Calibri"/>
                <a:ea typeface="맑은 고딕"/>
                <a:cs typeface="맑은 고딕"/>
              </a:rPr>
              <a:t>메뉴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000000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10680823" y="868240"/>
            <a:ext cx="1278546" cy="1714500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가로 글상자 12"/>
          <p:cNvSpPr txBox="1"/>
          <p:nvPr/>
        </p:nvSpPr>
        <p:spPr>
          <a:xfrm>
            <a:off x="10821865" y="986272"/>
            <a:ext cx="996462" cy="2976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맛집 지도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80808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10821865" y="1370643"/>
            <a:ext cx="996462" cy="2976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게시판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80808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10821865" y="1767761"/>
            <a:ext cx="996462" cy="2976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회원정보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80808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10821865" y="2157666"/>
            <a:ext cx="996462" cy="29787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로그아웃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80808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311806" y="196207"/>
            <a:ext cx="970043" cy="41954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둥근헤드라인"/>
                <a:ea typeface="휴먼둥근헤드라인"/>
              </a:rPr>
              <a:t>WLR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휴먼둥근헤드라인"/>
              <a:ea typeface="휴먼둥근헤드라인"/>
            </a:endParaRPr>
          </a:p>
        </p:txBody>
      </p:sp>
      <p:cxnSp>
        <p:nvCxnSpPr>
          <p:cNvPr id="5" name="선 4"/>
          <p:cNvCxnSpPr/>
          <p:nvPr/>
        </p:nvCxnSpPr>
        <p:spPr>
          <a:xfrm>
            <a:off x="0" y="7586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가로 글상자 9"/>
          <p:cNvSpPr txBox="1"/>
          <p:nvPr/>
        </p:nvSpPr>
        <p:spPr>
          <a:xfrm>
            <a:off x="9398244" y="291681"/>
            <a:ext cx="996462" cy="2969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가입하기</a:t>
            </a:r>
            <a:endParaRPr lang="ko-KR" altLang="en-US" sz="1400">
              <a:solidFill>
                <a:srgbClr val="808080"/>
              </a:solidFill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10799886" y="291681"/>
            <a:ext cx="996462" cy="2969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메뉴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80808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24" name=""/>
          <p:cNvGrpSpPr/>
          <p:nvPr/>
        </p:nvGrpSpPr>
        <p:grpSpPr>
          <a:xfrm rot="0">
            <a:off x="625688" y="1319835"/>
            <a:ext cx="6051440" cy="4709237"/>
            <a:chOff x="1314418" y="2005021"/>
            <a:chExt cx="4366248" cy="3705448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14418" y="2005021"/>
              <a:ext cx="4366248" cy="3705448"/>
            </a:xfrm>
            <a:prstGeom prst="rect">
              <a:avLst/>
            </a:prstGeom>
            <a:ln w="101600" cap="sq">
              <a:gradFill>
                <a:gsLst>
                  <a:gs pos="0">
                    <a:srgbClr val="ffffff">
                      <a:alpha val="100000"/>
                    </a:srgbClr>
                  </a:gs>
                  <a:gs pos="50000">
                    <a:srgbClr val="ffffff">
                      <a:lumMod val="75000"/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5400000" scaled="0"/>
                <a:tileRect/>
              </a:gradFill>
              <a:miter/>
            </a:ln>
            <a:effectLst>
              <a:outerShdw blurRad="63500" sx="101000" sy="101000" algn="ctr" rotWithShape="0">
                <a:prstClr val="black">
                  <a:alpha val="75000"/>
                </a:prstClr>
              </a:outerShdw>
            </a:effectLst>
          </p:spPr>
        </p:pic>
        <p:sp>
          <p:nvSpPr>
            <p:cNvPr id="20" name="이등변 삼각형 19"/>
            <p:cNvSpPr/>
            <p:nvPr/>
          </p:nvSpPr>
          <p:spPr>
            <a:xfrm>
              <a:off x="3298723" y="4847492"/>
              <a:ext cx="198818" cy="234461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317773" y="4736856"/>
              <a:ext cx="147199" cy="1392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21" name="화살표 20"/>
            <p:cNvCxnSpPr>
              <a:endCxn id="19" idx="5"/>
            </p:cNvCxnSpPr>
            <p:nvPr/>
          </p:nvCxnSpPr>
          <p:spPr>
            <a:xfrm rot="10800000" flipV="1">
              <a:off x="3443416" y="4806463"/>
              <a:ext cx="432525" cy="4921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가로 글상자 21"/>
            <p:cNvSpPr txBox="1"/>
            <p:nvPr/>
          </p:nvSpPr>
          <p:spPr>
            <a:xfrm>
              <a:off x="3875941" y="4670768"/>
              <a:ext cx="674077" cy="20706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200" b="1">
                  <a:solidFill>
                    <a:srgbClr val="ff0000"/>
                  </a:solidFill>
                </a:rPr>
                <a:t>현위치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</p:grpSp>
      <p:sp>
        <p:nvSpPr>
          <p:cNvPr id="23" name="가로 글상자 22"/>
          <p:cNvSpPr txBox="1"/>
          <p:nvPr/>
        </p:nvSpPr>
        <p:spPr>
          <a:xfrm>
            <a:off x="7241199" y="1481027"/>
            <a:ext cx="4056918" cy="31729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>
                <a:solidFill>
                  <a:srgbClr val="ff0000"/>
                </a:solidFill>
              </a:rPr>
              <a:t>지도 위치</a:t>
            </a:r>
            <a:r>
              <a:rPr lang="en-US" altLang="ko-KR" sz="1500"/>
              <a:t>:</a:t>
            </a:r>
            <a:r>
              <a:rPr lang="ko-KR" altLang="en-US" sz="1500"/>
              <a:t> 경상북도 경산시 대학로 350번길</a:t>
            </a:r>
            <a:endParaRPr lang="ko-KR" altLang="en-US" sz="15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96475" y="2376414"/>
            <a:ext cx="1231898" cy="304800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6182d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위치 수정하기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50" name=""/>
          <p:cNvGrpSpPr/>
          <p:nvPr/>
        </p:nvGrpSpPr>
        <p:grpSpPr>
          <a:xfrm rot="0">
            <a:off x="7104551" y="3037010"/>
            <a:ext cx="4081096" cy="2691658"/>
            <a:chOff x="7148881" y="3516190"/>
            <a:chExt cx="4081096" cy="269165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7148881" y="3516190"/>
              <a:ext cx="4081097" cy="26916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43000"/>
              </a:schemeClr>
            </a:solidFill>
            <a:ln>
              <a:solidFill>
                <a:schemeClr val="accent1">
                  <a:alpha val="38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9" name="가로 글상자 28"/>
            <p:cNvSpPr txBox="1"/>
            <p:nvPr/>
          </p:nvSpPr>
          <p:spPr>
            <a:xfrm>
              <a:off x="7693268" y="3823920"/>
              <a:ext cx="2945424" cy="2889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300"/>
                <a:t>경상북도</a:t>
              </a:r>
              <a:r>
                <a:rPr lang="ko-KR" altLang="en-US" sz="1300"/>
                <a:t> 경산시</a:t>
              </a:r>
              <a:endParaRPr lang="ko-KR" altLang="en-US" sz="1300"/>
            </a:p>
          </p:txBody>
        </p:sp>
        <p:cxnSp>
          <p:nvCxnSpPr>
            <p:cNvPr id="30" name="선 29"/>
            <p:cNvCxnSpPr/>
            <p:nvPr/>
          </p:nvCxnSpPr>
          <p:spPr>
            <a:xfrm>
              <a:off x="7716720" y="4122125"/>
              <a:ext cx="29454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순서도: 대체 처리 30"/>
            <p:cNvSpPr/>
            <p:nvPr/>
          </p:nvSpPr>
          <p:spPr>
            <a:xfrm>
              <a:off x="7697670" y="4328013"/>
              <a:ext cx="782511" cy="1063743"/>
            </a:xfrm>
            <a:prstGeom prst="flowChartAlternateProcess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33" name="선 32"/>
            <p:cNvCxnSpPr/>
            <p:nvPr/>
          </p:nvCxnSpPr>
          <p:spPr>
            <a:xfrm>
              <a:off x="7697670" y="4599109"/>
              <a:ext cx="7825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가로 글상자 33"/>
            <p:cNvSpPr txBox="1"/>
            <p:nvPr/>
          </p:nvSpPr>
          <p:spPr>
            <a:xfrm>
              <a:off x="7716720" y="4347063"/>
              <a:ext cx="782511" cy="26113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100" b="1"/>
                <a:t>경상북도</a:t>
              </a:r>
              <a:endParaRPr lang="ko-KR" altLang="en-US" sz="1100" b="1"/>
            </a:p>
          </p:txBody>
        </p:sp>
        <p:sp>
          <p:nvSpPr>
            <p:cNvPr id="36" name="가로 글상자 35"/>
            <p:cNvSpPr txBox="1"/>
            <p:nvPr/>
          </p:nvSpPr>
          <p:spPr>
            <a:xfrm>
              <a:off x="7716720" y="4634718"/>
              <a:ext cx="782512" cy="75452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서울</a:t>
              </a:r>
              <a:endParaRPr xmlns:mc="http://schemas.openxmlformats.org/markup-compatibility/2006" xmlns:hp="http://schemas.haansoft.com/office/presentation/8.0" kumimoji="0" lang="ko-KR" altLang="en-US" sz="11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경기도</a:t>
              </a:r>
              <a:endParaRPr xmlns:mc="http://schemas.openxmlformats.org/markup-compatibility/2006" xmlns:hp="http://schemas.haansoft.com/office/presentation/8.0" kumimoji="0" lang="ko-KR" altLang="en-US" sz="11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경상남도</a:t>
              </a:r>
              <a:endParaRPr xmlns:mc="http://schemas.openxmlformats.org/markup-compatibility/2006" xmlns:hp="http://schemas.haansoft.com/office/presentation/8.0" kumimoji="0" lang="ko-KR" altLang="en-US" sz="11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충청북도</a:t>
              </a:r>
              <a:endParaRPr xmlns:mc="http://schemas.openxmlformats.org/markup-compatibility/2006" xmlns:hp="http://schemas.haansoft.com/office/presentation/8.0" kumimoji="0" lang="ko-KR" altLang="en-US" sz="11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8779124" y="4347063"/>
              <a:ext cx="782511" cy="1063743"/>
            </a:xfrm>
            <a:prstGeom prst="flowChartAlternate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cxnSp>
          <p:nvCxnSpPr>
            <p:cNvPr id="39" name="선 38"/>
            <p:cNvCxnSpPr/>
            <p:nvPr/>
          </p:nvCxnSpPr>
          <p:spPr>
            <a:xfrm>
              <a:off x="8779124" y="4618159"/>
              <a:ext cx="782511" cy="0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sp>
          <p:nvSpPr>
            <p:cNvPr id="40" name="가로 글상자 39"/>
            <p:cNvSpPr txBox="1"/>
            <p:nvPr/>
          </p:nvSpPr>
          <p:spPr>
            <a:xfrm>
              <a:off x="8798174" y="4366113"/>
              <a:ext cx="782511" cy="26113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경산시</a:t>
              </a:r>
  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1" name="가로 글상자 40"/>
            <p:cNvSpPr txBox="1"/>
            <p:nvPr/>
          </p:nvSpPr>
          <p:spPr>
            <a:xfrm>
              <a:off x="8798174" y="4653768"/>
              <a:ext cx="782511" cy="109742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김천시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고령군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구미시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경주시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9840795" y="4345231"/>
              <a:ext cx="782511" cy="1063743"/>
            </a:xfrm>
            <a:prstGeom prst="flowChartAlternate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cxnSp>
          <p:nvCxnSpPr>
            <p:cNvPr id="43" name="선 42"/>
            <p:cNvCxnSpPr/>
            <p:nvPr/>
          </p:nvCxnSpPr>
          <p:spPr>
            <a:xfrm>
              <a:off x="9840795" y="4616327"/>
              <a:ext cx="782511" cy="0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sp>
          <p:nvSpPr>
            <p:cNvPr id="45" name="가로 글상자 44"/>
            <p:cNvSpPr txBox="1"/>
            <p:nvPr/>
          </p:nvSpPr>
          <p:spPr>
            <a:xfrm>
              <a:off x="9859845" y="4651936"/>
              <a:ext cx="782512" cy="92780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남산면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남천동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대동면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덕산동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9781202" y="5751195"/>
              <a:ext cx="939797" cy="304800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완료</a:t>
              </a: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cxnSp>
          <p:nvCxnSpPr>
            <p:cNvPr id="48" name="선 47"/>
            <p:cNvCxnSpPr/>
            <p:nvPr/>
          </p:nvCxnSpPr>
          <p:spPr>
            <a:xfrm rot="16200000" flipH="1">
              <a:off x="8935915" y="3939686"/>
              <a:ext cx="232996" cy="0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sp>
          <p:nvSpPr>
            <p:cNvPr id="49" name="가로 글상자 48"/>
            <p:cNvSpPr txBox="1"/>
            <p:nvPr/>
          </p:nvSpPr>
          <p:spPr>
            <a:xfrm>
              <a:off x="9840795" y="4366113"/>
              <a:ext cx="797901" cy="25343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Calibri"/>
                  <a:ea typeface="맑은 고딕"/>
                  <a:cs typeface="맑은 고딕"/>
                </a:rPr>
                <a:t>동</a:t>
              </a:r>
              <a:r>
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Calibri"/>
                  <a:ea typeface="맑은 고딕"/>
                  <a:cs typeface="맑은 고딕"/>
                </a:rPr>
                <a:t>면</a:t>
              </a:r>
              <a:r>
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Calibri"/>
                  <a:ea typeface="맑은 고딕"/>
                  <a:cs typeface="맑은 고딕"/>
                </a:rPr>
                <a:t>읍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10100652" y="1969037"/>
            <a:ext cx="1027721" cy="304800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6182d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현재위치로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311806" y="196207"/>
            <a:ext cx="970043" cy="41954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둥근헤드라인"/>
                <a:ea typeface="휴먼둥근헤드라인"/>
              </a:rPr>
              <a:t>WLR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휴먼둥근헤드라인"/>
              <a:ea typeface="휴먼둥근헤드라인"/>
            </a:endParaRPr>
          </a:p>
        </p:txBody>
      </p:sp>
      <p:cxnSp>
        <p:nvCxnSpPr>
          <p:cNvPr id="5" name="선 4"/>
          <p:cNvCxnSpPr/>
          <p:nvPr/>
        </p:nvCxnSpPr>
        <p:spPr>
          <a:xfrm>
            <a:off x="0" y="7586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가로 글상자 9"/>
          <p:cNvSpPr txBox="1"/>
          <p:nvPr/>
        </p:nvSpPr>
        <p:spPr>
          <a:xfrm>
            <a:off x="9398244" y="291681"/>
            <a:ext cx="996462" cy="2969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가입하기</a:t>
            </a:r>
            <a:endParaRPr lang="ko-KR" altLang="en-US" sz="1400">
              <a:solidFill>
                <a:srgbClr val="808080"/>
              </a:solidFill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10799886" y="291681"/>
            <a:ext cx="996462" cy="2969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메뉴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80808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24" name=""/>
          <p:cNvGrpSpPr/>
          <p:nvPr/>
        </p:nvGrpSpPr>
        <p:grpSpPr>
          <a:xfrm rot="0">
            <a:off x="625688" y="1319835"/>
            <a:ext cx="6051440" cy="4709237"/>
            <a:chOff x="1314418" y="2005021"/>
            <a:chExt cx="4366248" cy="3705448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14418" y="2005021"/>
              <a:ext cx="4366248" cy="3705448"/>
            </a:xfrm>
            <a:prstGeom prst="rect">
              <a:avLst/>
            </a:prstGeom>
            <a:ln w="101600" cap="sq">
              <a:gradFill>
                <a:gsLst>
                  <a:gs pos="0">
                    <a:srgbClr val="ffffff">
                      <a:alpha val="100000"/>
                    </a:srgbClr>
                  </a:gs>
                  <a:gs pos="50000">
                    <a:srgbClr val="ffffff">
                      <a:lumMod val="75000"/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5400000" scaled="0"/>
                <a:tileRect/>
              </a:gradFill>
              <a:miter/>
            </a:ln>
            <a:effectLst>
              <a:outerShdw blurRad="63500" sx="101000" sy="101000" algn="ctr" rotWithShape="0">
                <a:prstClr val="black">
                  <a:alpha val="75000"/>
                </a:prstClr>
              </a:outerShdw>
            </a:effectLst>
          </p:spPr>
        </p:pic>
        <p:sp>
          <p:nvSpPr>
            <p:cNvPr id="20" name="이등변 삼각형 19"/>
            <p:cNvSpPr/>
            <p:nvPr/>
          </p:nvSpPr>
          <p:spPr>
            <a:xfrm>
              <a:off x="3298723" y="4847492"/>
              <a:ext cx="198818" cy="234461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317773" y="4736856"/>
              <a:ext cx="147199" cy="1392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21" name="화살표 20"/>
            <p:cNvCxnSpPr>
              <a:endCxn id="19" idx="5"/>
            </p:cNvCxnSpPr>
            <p:nvPr/>
          </p:nvCxnSpPr>
          <p:spPr>
            <a:xfrm rot="10800000" flipV="1">
              <a:off x="3443416" y="4806463"/>
              <a:ext cx="432525" cy="4921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가로 글상자 21"/>
            <p:cNvSpPr txBox="1"/>
            <p:nvPr/>
          </p:nvSpPr>
          <p:spPr>
            <a:xfrm>
              <a:off x="3875941" y="4670768"/>
              <a:ext cx="674077" cy="20706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200" b="1">
                  <a:solidFill>
                    <a:srgbClr val="ff0000"/>
                  </a:solidFill>
                </a:rPr>
                <a:t>현위치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</p:grpSp>
      <p:sp>
        <p:nvSpPr>
          <p:cNvPr id="23" name="가로 글상자 22"/>
          <p:cNvSpPr txBox="1"/>
          <p:nvPr/>
        </p:nvSpPr>
        <p:spPr>
          <a:xfrm>
            <a:off x="7241199" y="1481027"/>
            <a:ext cx="4056918" cy="31729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>
                <a:solidFill>
                  <a:srgbClr val="ff0000"/>
                </a:solidFill>
              </a:rPr>
              <a:t>지도 위치</a:t>
            </a:r>
            <a:r>
              <a:rPr lang="en-US" altLang="ko-KR" sz="1500"/>
              <a:t>:</a:t>
            </a:r>
            <a:r>
              <a:rPr lang="ko-KR" altLang="en-US" sz="1500"/>
              <a:t> 경상북도 경산시 대학로 350번길</a:t>
            </a:r>
            <a:endParaRPr lang="ko-KR" altLang="en-US" sz="15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96475" y="2376414"/>
            <a:ext cx="1231898" cy="304800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6182d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위치 수정하기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50" name=""/>
          <p:cNvGrpSpPr/>
          <p:nvPr/>
        </p:nvGrpSpPr>
        <p:grpSpPr>
          <a:xfrm rot="0">
            <a:off x="7104551" y="3037010"/>
            <a:ext cx="4081096" cy="2691658"/>
            <a:chOff x="7148881" y="3516190"/>
            <a:chExt cx="4081096" cy="269165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7148881" y="3516190"/>
              <a:ext cx="4081097" cy="26916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43000"/>
              </a:schemeClr>
            </a:solidFill>
            <a:ln>
              <a:solidFill>
                <a:schemeClr val="accent1">
                  <a:alpha val="38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9" name="가로 글상자 28"/>
            <p:cNvSpPr txBox="1"/>
            <p:nvPr/>
          </p:nvSpPr>
          <p:spPr>
            <a:xfrm>
              <a:off x="7693268" y="3823920"/>
              <a:ext cx="2945424" cy="2889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300"/>
                <a:t>경상북도</a:t>
              </a:r>
              <a:r>
                <a:rPr lang="ko-KR" altLang="en-US" sz="1300"/>
                <a:t> 경산시</a:t>
              </a:r>
              <a:endParaRPr lang="ko-KR" altLang="en-US" sz="1300"/>
            </a:p>
          </p:txBody>
        </p:sp>
        <p:cxnSp>
          <p:nvCxnSpPr>
            <p:cNvPr id="30" name="선 29"/>
            <p:cNvCxnSpPr/>
            <p:nvPr/>
          </p:nvCxnSpPr>
          <p:spPr>
            <a:xfrm>
              <a:off x="7716720" y="4122125"/>
              <a:ext cx="29454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순서도: 대체 처리 30"/>
            <p:cNvSpPr/>
            <p:nvPr/>
          </p:nvSpPr>
          <p:spPr>
            <a:xfrm>
              <a:off x="7697670" y="4328013"/>
              <a:ext cx="782511" cy="1063743"/>
            </a:xfrm>
            <a:prstGeom prst="flowChartAlternateProcess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33" name="선 32"/>
            <p:cNvCxnSpPr/>
            <p:nvPr/>
          </p:nvCxnSpPr>
          <p:spPr>
            <a:xfrm>
              <a:off x="7697670" y="4599109"/>
              <a:ext cx="7825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가로 글상자 33"/>
            <p:cNvSpPr txBox="1"/>
            <p:nvPr/>
          </p:nvSpPr>
          <p:spPr>
            <a:xfrm>
              <a:off x="7716720" y="4347063"/>
              <a:ext cx="782511" cy="26113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100" b="1"/>
                <a:t>경상북도</a:t>
              </a:r>
              <a:endParaRPr lang="ko-KR" altLang="en-US" sz="1100" b="1"/>
            </a:p>
          </p:txBody>
        </p:sp>
        <p:sp>
          <p:nvSpPr>
            <p:cNvPr id="36" name="가로 글상자 35"/>
            <p:cNvSpPr txBox="1"/>
            <p:nvPr/>
          </p:nvSpPr>
          <p:spPr>
            <a:xfrm>
              <a:off x="7716720" y="4634718"/>
              <a:ext cx="782512" cy="75452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서울</a:t>
              </a:r>
              <a:endParaRPr xmlns:mc="http://schemas.openxmlformats.org/markup-compatibility/2006" xmlns:hp="http://schemas.haansoft.com/office/presentation/8.0" kumimoji="0" lang="ko-KR" altLang="en-US" sz="11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경기도</a:t>
              </a:r>
              <a:endParaRPr xmlns:mc="http://schemas.openxmlformats.org/markup-compatibility/2006" xmlns:hp="http://schemas.haansoft.com/office/presentation/8.0" kumimoji="0" lang="ko-KR" altLang="en-US" sz="11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경상남도</a:t>
              </a:r>
              <a:endParaRPr xmlns:mc="http://schemas.openxmlformats.org/markup-compatibility/2006" xmlns:hp="http://schemas.haansoft.com/office/presentation/8.0" kumimoji="0" lang="ko-KR" altLang="en-US" sz="11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충청북도</a:t>
              </a:r>
              <a:endParaRPr xmlns:mc="http://schemas.openxmlformats.org/markup-compatibility/2006" xmlns:hp="http://schemas.haansoft.com/office/presentation/8.0" kumimoji="0" lang="ko-KR" altLang="en-US" sz="110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8779124" y="4347063"/>
              <a:ext cx="782511" cy="1063743"/>
            </a:xfrm>
            <a:prstGeom prst="flowChartAlternate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cxnSp>
          <p:nvCxnSpPr>
            <p:cNvPr id="39" name="선 38"/>
            <p:cNvCxnSpPr/>
            <p:nvPr/>
          </p:nvCxnSpPr>
          <p:spPr>
            <a:xfrm>
              <a:off x="8779124" y="4618159"/>
              <a:ext cx="782511" cy="0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sp>
          <p:nvSpPr>
            <p:cNvPr id="40" name="가로 글상자 39"/>
            <p:cNvSpPr txBox="1"/>
            <p:nvPr/>
          </p:nvSpPr>
          <p:spPr>
            <a:xfrm>
              <a:off x="8798174" y="4366113"/>
              <a:ext cx="782511" cy="26113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경산시</a:t>
              </a:r>
  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1" name="가로 글상자 40"/>
            <p:cNvSpPr txBox="1"/>
            <p:nvPr/>
          </p:nvSpPr>
          <p:spPr>
            <a:xfrm>
              <a:off x="8798174" y="4653768"/>
              <a:ext cx="782511" cy="109742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김천시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고령군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구미시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경주시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9840795" y="4345231"/>
              <a:ext cx="782511" cy="1063743"/>
            </a:xfrm>
            <a:prstGeom prst="flowChartAlternateProcess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cxnSp>
          <p:nvCxnSpPr>
            <p:cNvPr id="43" name="선 42"/>
            <p:cNvCxnSpPr/>
            <p:nvPr/>
          </p:nvCxnSpPr>
          <p:spPr>
            <a:xfrm>
              <a:off x="9840795" y="4616327"/>
              <a:ext cx="782511" cy="0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sp>
          <p:nvSpPr>
            <p:cNvPr id="45" name="가로 글상자 44"/>
            <p:cNvSpPr txBox="1"/>
            <p:nvPr/>
          </p:nvSpPr>
          <p:spPr>
            <a:xfrm>
              <a:off x="9859845" y="4651936"/>
              <a:ext cx="782512" cy="92780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남산면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남천동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대동면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덕산동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9781202" y="5751195"/>
              <a:ext cx="939797" cy="304800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완료</a:t>
              </a: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cxnSp>
          <p:nvCxnSpPr>
            <p:cNvPr id="48" name="선 47"/>
            <p:cNvCxnSpPr/>
            <p:nvPr/>
          </p:nvCxnSpPr>
          <p:spPr>
            <a:xfrm rot="16200000" flipH="1">
              <a:off x="8935915" y="3939686"/>
              <a:ext cx="232996" cy="0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sp>
          <p:nvSpPr>
            <p:cNvPr id="49" name="가로 글상자 48"/>
            <p:cNvSpPr txBox="1"/>
            <p:nvPr/>
          </p:nvSpPr>
          <p:spPr>
            <a:xfrm>
              <a:off x="9840795" y="4366113"/>
              <a:ext cx="797901" cy="25343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Calibri"/>
                  <a:ea typeface="맑은 고딕"/>
                  <a:cs typeface="맑은 고딕"/>
                </a:rPr>
                <a:t>동</a:t>
              </a:r>
              <a:r>
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Calibri"/>
                  <a:ea typeface="맑은 고딕"/>
                  <a:cs typeface="맑은 고딕"/>
                </a:rPr>
                <a:t>면</a:t>
              </a:r>
              <a:r>
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<a:solidFill>
                    <a:srgbClr val="808080"/>
                  </a:solidFill>
                  <a:latin typeface="Calibri"/>
                  <a:ea typeface="맑은 고딕"/>
                  <a:cs typeface="맑은 고딕"/>
                </a:rPr>
                <a:t>읍</a:t>
              </a:r>
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10100652" y="1969037"/>
            <a:ext cx="1027721" cy="304800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6182d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현재위치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351340" y="5576268"/>
            <a:ext cx="1174260" cy="304800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6182d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업데이트 하기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311806" y="196207"/>
            <a:ext cx="970043" cy="41954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둥근헤드라인"/>
                <a:ea typeface="휴먼둥근헤드라인"/>
              </a:rPr>
              <a:t>WLR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휴먼둥근헤드라인"/>
              <a:ea typeface="휴먼둥근헤드라인"/>
            </a:endParaRPr>
          </a:p>
        </p:txBody>
      </p:sp>
      <p:cxnSp>
        <p:nvCxnSpPr>
          <p:cNvPr id="5" name="선 4"/>
          <p:cNvCxnSpPr/>
          <p:nvPr/>
        </p:nvCxnSpPr>
        <p:spPr>
          <a:xfrm>
            <a:off x="0" y="7586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가로 글상자 9"/>
          <p:cNvSpPr txBox="1"/>
          <p:nvPr/>
        </p:nvSpPr>
        <p:spPr>
          <a:xfrm>
            <a:off x="9398244" y="291681"/>
            <a:ext cx="996462" cy="2969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가입하기</a:t>
            </a:r>
            <a:endParaRPr lang="ko-KR" altLang="en-US" sz="1400">
              <a:solidFill>
                <a:srgbClr val="808080"/>
              </a:solidFill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10799886" y="291681"/>
            <a:ext cx="996462" cy="2969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메뉴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80808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3" name="가로 글상자 52"/>
          <p:cNvSpPr txBox="1"/>
          <p:nvPr/>
        </p:nvSpPr>
        <p:spPr>
          <a:xfrm>
            <a:off x="1021861" y="1247552"/>
            <a:ext cx="1549400" cy="4521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YU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식당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4" name="가로 글상자 53"/>
          <p:cNvSpPr txBox="1"/>
          <p:nvPr/>
        </p:nvSpPr>
        <p:spPr>
          <a:xfrm>
            <a:off x="1977780" y="1387887"/>
            <a:ext cx="996462" cy="2969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돈가스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80808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6299" y="1823497"/>
            <a:ext cx="4821115" cy="4120835"/>
          </a:xfrm>
          <a:prstGeom prst="rect">
            <a:avLst/>
          </a:prstGeom>
          <a:solidFill>
            <a:srgbClr val="b2b2b2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6" name="직사각형 55"/>
          <p:cNvSpPr/>
          <p:nvPr/>
        </p:nvSpPr>
        <p:spPr>
          <a:xfrm>
            <a:off x="4444512" y="4790901"/>
            <a:ext cx="1252902" cy="1153431"/>
          </a:xfrm>
          <a:prstGeom prst="rect">
            <a:avLst/>
          </a:prstGeom>
          <a:solidFill>
            <a:srgbClr val="b2b2b2">
              <a:alpha val="49800"/>
            </a:srgbClr>
          </a:solidFill>
          <a:ln w="19050" cap="flat" cmpd="sng" algn="ctr">
            <a:solidFill>
              <a:srgbClr val="6182d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7" name="가로 글상자 56"/>
          <p:cNvSpPr txBox="1"/>
          <p:nvPr/>
        </p:nvSpPr>
        <p:spPr>
          <a:xfrm>
            <a:off x="2653079" y="3702126"/>
            <a:ext cx="1267557" cy="3635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관련 사진</a:t>
            </a:r>
            <a:endParaRPr lang="ko-KR" altLang="en-US"/>
          </a:p>
        </p:txBody>
      </p:sp>
      <p:sp>
        <p:nvSpPr>
          <p:cNvPr id="58" name="가로 글상자 57"/>
          <p:cNvSpPr txBox="1"/>
          <p:nvPr/>
        </p:nvSpPr>
        <p:spPr>
          <a:xfrm>
            <a:off x="4585920" y="5185353"/>
            <a:ext cx="1111495" cy="36452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더보기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53175" y="1823497"/>
            <a:ext cx="4821115" cy="4120835"/>
          </a:xfrm>
          <a:prstGeom prst="rect">
            <a:avLst/>
          </a:prstGeom>
          <a:solidFill>
            <a:srgbClr val="b2b2b2">
              <a:alpha val="49800"/>
            </a:srgbClr>
          </a:solidFill>
          <a:ln w="19050" cap="flat" cmpd="sng" algn="ctr">
            <a:solidFill>
              <a:srgbClr val="6182d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0" name="가로 글상자 59"/>
          <p:cNvSpPr txBox="1"/>
          <p:nvPr/>
        </p:nvSpPr>
        <p:spPr>
          <a:xfrm>
            <a:off x="7496176" y="3707538"/>
            <a:ext cx="1267557" cy="36357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한줄 리뷰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767521" y="1818201"/>
            <a:ext cx="1406769" cy="4120835"/>
          </a:xfrm>
          <a:prstGeom prst="rect">
            <a:avLst/>
          </a:prstGeom>
          <a:solidFill>
            <a:srgbClr val="b2b2b2">
              <a:alpha val="49800"/>
            </a:srgbClr>
          </a:solidFill>
          <a:ln w="19050" cap="flat" cmpd="sng" algn="ctr">
            <a:solidFill>
              <a:srgbClr val="6182d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2" name="가로 글상자 61"/>
          <p:cNvSpPr txBox="1"/>
          <p:nvPr/>
        </p:nvSpPr>
        <p:spPr>
          <a:xfrm>
            <a:off x="10153650" y="3707538"/>
            <a:ext cx="736355" cy="35816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별점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311806" y="196207"/>
            <a:ext cx="970043" cy="41954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둥근헤드라인"/>
                <a:ea typeface="휴먼둥근헤드라인"/>
              </a:rPr>
              <a:t>WLR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휴먼둥근헤드라인"/>
              <a:ea typeface="휴먼둥근헤드라인"/>
            </a:endParaRPr>
          </a:p>
        </p:txBody>
      </p:sp>
      <p:cxnSp>
        <p:nvCxnSpPr>
          <p:cNvPr id="5" name="선 4"/>
          <p:cNvCxnSpPr/>
          <p:nvPr/>
        </p:nvCxnSpPr>
        <p:spPr>
          <a:xfrm>
            <a:off x="0" y="7586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가로 글상자 9"/>
          <p:cNvSpPr txBox="1"/>
          <p:nvPr/>
        </p:nvSpPr>
        <p:spPr>
          <a:xfrm>
            <a:off x="9398244" y="291681"/>
            <a:ext cx="996462" cy="2969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가입하기</a:t>
            </a:r>
            <a:endParaRPr lang="ko-KR" altLang="en-US" sz="1400">
              <a:solidFill>
                <a:srgbClr val="808080"/>
              </a:solidFill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10799886" y="291681"/>
            <a:ext cx="996462" cy="2969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메뉴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80808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3" name="가로 글상자 52"/>
          <p:cNvSpPr txBox="1"/>
          <p:nvPr/>
        </p:nvSpPr>
        <p:spPr>
          <a:xfrm>
            <a:off x="876299" y="983782"/>
            <a:ext cx="1549400" cy="4521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게시판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76300" y="1747471"/>
            <a:ext cx="10675328" cy="4550019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가로 글상자 63"/>
          <p:cNvSpPr txBox="1"/>
          <p:nvPr/>
        </p:nvSpPr>
        <p:spPr>
          <a:xfrm>
            <a:off x="3733801" y="3838862"/>
            <a:ext cx="4960325" cy="36723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게시글 목록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작성자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작성일자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제목이 표시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523906" y="1283502"/>
            <a:ext cx="1027721" cy="304800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6182d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작성하기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9173553" y="1283502"/>
            <a:ext cx="1240202" cy="304800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6182d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내가 쓴 글보기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8020296" y="1283502"/>
            <a:ext cx="1027721" cy="304800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6182d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검색하기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9" name="순서도: 대체 처리 68"/>
          <p:cNvSpPr/>
          <p:nvPr/>
        </p:nvSpPr>
        <p:spPr>
          <a:xfrm>
            <a:off x="8009064" y="1655483"/>
            <a:ext cx="3102948" cy="349587"/>
          </a:xfrm>
          <a:prstGeom prst="flowChartAlternateProcess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6182d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8009064" y="1689287"/>
            <a:ext cx="1216270" cy="2819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입력하세요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80808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723900" y="1490296"/>
            <a:ext cx="10675328" cy="4550019"/>
          </a:xfrm>
          <a:prstGeom prst="rect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23899" y="1490296"/>
            <a:ext cx="10675328" cy="512884"/>
          </a:xfrm>
          <a:prstGeom prst="rect">
            <a:avLst/>
          </a:prstGeom>
          <a:solidFill>
            <a:srgbClr val="a0b4e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311806" y="196207"/>
            <a:ext cx="970043" cy="41954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둥근헤드라인"/>
                <a:ea typeface="휴먼둥근헤드라인"/>
              </a:rPr>
              <a:t>WLR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휴먼둥근헤드라인"/>
              <a:ea typeface="휴먼둥근헤드라인"/>
            </a:endParaRPr>
          </a:p>
        </p:txBody>
      </p:sp>
      <p:cxnSp>
        <p:nvCxnSpPr>
          <p:cNvPr id="5" name="선 4"/>
          <p:cNvCxnSpPr/>
          <p:nvPr/>
        </p:nvCxnSpPr>
        <p:spPr>
          <a:xfrm>
            <a:off x="0" y="7586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가로 글상자 9"/>
          <p:cNvSpPr txBox="1"/>
          <p:nvPr/>
        </p:nvSpPr>
        <p:spPr>
          <a:xfrm>
            <a:off x="9398244" y="291681"/>
            <a:ext cx="996462" cy="2969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가입하기</a:t>
            </a:r>
            <a:endParaRPr lang="ko-KR" altLang="en-US" sz="1400">
              <a:solidFill>
                <a:srgbClr val="808080"/>
              </a:solidFill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10799886" y="291681"/>
            <a:ext cx="996462" cy="2969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메뉴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80808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3" name="가로 글상자 52"/>
          <p:cNvSpPr txBox="1"/>
          <p:nvPr/>
        </p:nvSpPr>
        <p:spPr>
          <a:xfrm>
            <a:off x="723899" y="983782"/>
            <a:ext cx="1549400" cy="4521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게시판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4" name="가로 글상자 63"/>
          <p:cNvSpPr txBox="1"/>
          <p:nvPr/>
        </p:nvSpPr>
        <p:spPr>
          <a:xfrm>
            <a:off x="723900" y="1563119"/>
            <a:ext cx="4960325" cy="36723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제목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350990" y="6202240"/>
            <a:ext cx="1027721" cy="304800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6182d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완료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8" name="가로 글상자 67"/>
          <p:cNvSpPr txBox="1"/>
          <p:nvPr/>
        </p:nvSpPr>
        <p:spPr>
          <a:xfrm>
            <a:off x="723900" y="2211107"/>
            <a:ext cx="4960325" cy="36723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글 작성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242306" y="2003180"/>
            <a:ext cx="1164981" cy="4037135"/>
          </a:xfrm>
          <a:prstGeom prst="rect">
            <a:avLst/>
          </a:prstGeom>
          <a:solidFill>
            <a:srgbClr val="dfe6f7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10328030" y="2150288"/>
            <a:ext cx="991333" cy="31478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파일 첨부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71" name="선 70"/>
          <p:cNvCxnSpPr/>
          <p:nvPr/>
        </p:nvCxnSpPr>
        <p:spPr>
          <a:xfrm>
            <a:off x="10328031" y="2540244"/>
            <a:ext cx="991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가로 글상자 71"/>
          <p:cNvSpPr txBox="1"/>
          <p:nvPr/>
        </p:nvSpPr>
        <p:spPr>
          <a:xfrm>
            <a:off x="10432805" y="2587869"/>
            <a:ext cx="817687" cy="122975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사진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동영상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파일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214584" y="6202240"/>
            <a:ext cx="1027721" cy="304800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6182d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수정하기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8045208" y="6202240"/>
            <a:ext cx="1027721" cy="304800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6182d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삭제하기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209</ep:Words>
  <ep:PresentationFormat>화면 슬라이드 쇼(4:3)</ep:PresentationFormat>
  <ep:Paragraphs>86</ep:Paragraphs>
  <ep:Slides>11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2023-05-05T05:42:08.360</dcterms:created>
  <dc:creator>kbg01</dc:creator>
  <cp:lastModifiedBy>kbg01</cp:lastModifiedBy>
  <dcterms:modified xsi:type="dcterms:W3CDTF">2023-05-05T07:46:50.035</dcterms:modified>
  <cp:revision>51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