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194777" y="2702901"/>
            <a:ext cx="1963615" cy="864577"/>
          </a:xfrm>
          <a:prstGeom prst="rect">
            <a:avLst/>
          </a:prstGeom>
          <a:noFill/>
          <a:ln w="38100" cap="flat" cmpd="sng" algn="ctr">
            <a:solidFill>
              <a:srgbClr val="b2b2b2">
                <a:alpha val="100000"/>
              </a:srgbClr>
            </a:solidFill>
            <a:prstDash val="solid"/>
          </a:ln>
          <a:effectLst>
            <a:reflection blurRad="12700" stA="26000" endPos="28000" dist="38100" dir="5400000" sy="-100000" rotWithShape="0"/>
          </a:effectLst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06377" y="2702901"/>
            <a:ext cx="1963615" cy="864577"/>
          </a:xfrm>
          <a:prstGeom prst="rect">
            <a:avLst/>
          </a:prstGeom>
          <a:noFill/>
          <a:ln w="38100" cap="flat" cmpd="sng" algn="ctr">
            <a:solidFill>
              <a:srgbClr val="b2b2b2">
                <a:alpha val="100000"/>
              </a:srgbClr>
            </a:solidFill>
            <a:prstDash val="solid"/>
          </a:ln>
          <a:effectLst>
            <a:reflection blurRad="12700" stA="26000" endPos="28000" dist="38100" dir="5400000" sy="-100000" rotWithShape="0"/>
          </a:effectLst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27502" y="2702901"/>
            <a:ext cx="1963615" cy="864577"/>
          </a:xfrm>
          <a:prstGeom prst="rect">
            <a:avLst/>
          </a:prstGeom>
          <a:noFill/>
          <a:ln w="38100" cap="flat" cmpd="sng" algn="ctr">
            <a:solidFill>
              <a:srgbClr val="b2b2b2">
                <a:alpha val="100000"/>
              </a:srgbClr>
            </a:solidFill>
            <a:prstDash val="solid"/>
          </a:ln>
          <a:effectLst>
            <a:reflection blurRad="12700" stA="26000" endPos="28000" dist="38100" dir="5400000" sy="-100000" rotWithShape="0"/>
          </a:effectLst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0" name="화살표 9"/>
          <p:cNvCxnSpPr/>
          <p:nvPr/>
        </p:nvCxnSpPr>
        <p:spPr>
          <a:xfrm>
            <a:off x="3158392" y="2879725"/>
            <a:ext cx="1947985" cy="0"/>
          </a:xfrm>
          <a:prstGeom prst="straightConnector1">
            <a:avLst/>
          </a:prstGeom>
          <a:ln>
            <a:headEnd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</p:cxnSp>
      <p:cxnSp>
        <p:nvCxnSpPr>
          <p:cNvPr id="11" name="화살표 10"/>
          <p:cNvCxnSpPr/>
          <p:nvPr/>
        </p:nvCxnSpPr>
        <p:spPr>
          <a:xfrm rot="10800000">
            <a:off x="3158392" y="3381375"/>
            <a:ext cx="1947986" cy="0"/>
          </a:xfrm>
          <a:prstGeom prst="straightConnector1">
            <a:avLst/>
          </a:prstGeom>
          <a:ln>
            <a:headEnd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</p:cxnSp>
      <p:cxnSp>
        <p:nvCxnSpPr>
          <p:cNvPr id="12" name="화살표 11"/>
          <p:cNvCxnSpPr/>
          <p:nvPr/>
        </p:nvCxnSpPr>
        <p:spPr>
          <a:xfrm>
            <a:off x="7069992" y="2879725"/>
            <a:ext cx="1947985" cy="0"/>
          </a:xfrm>
          <a:prstGeom prst="straightConnector1">
            <a:avLst/>
          </a:prstGeom>
          <a:noFill/>
          <a:ln w="38100" cap="flat" cmpd="sng" algn="ctr">
            <a:solidFill>
              <a:srgbClr val="b2b2b2">
                <a:alpha val="100000"/>
              </a:srgbClr>
            </a:solidFill>
            <a:prstDash val="solid"/>
            <a:headEnd w="med" len="med"/>
            <a:tailEnd type="arrow" w="med" len="med"/>
          </a:ln>
          <a:effectLst>
            <a:reflection blurRad="12700" stA="26000" endPos="28000" dist="38100" dir="5400000" sy="-100000" rotWithShape="0"/>
          </a:effectLst>
        </p:spPr>
      </p:cxnSp>
      <p:cxnSp>
        <p:nvCxnSpPr>
          <p:cNvPr id="13" name="화살표 12"/>
          <p:cNvCxnSpPr/>
          <p:nvPr/>
        </p:nvCxnSpPr>
        <p:spPr>
          <a:xfrm rot="10800000">
            <a:off x="7069992" y="3381375"/>
            <a:ext cx="1947986" cy="0"/>
          </a:xfrm>
          <a:prstGeom prst="straightConnector1">
            <a:avLst/>
          </a:prstGeom>
          <a:noFill/>
          <a:ln w="38100" cap="flat" cmpd="sng" algn="ctr">
            <a:solidFill>
              <a:srgbClr val="b2b2b2">
                <a:alpha val="100000"/>
              </a:srgbClr>
            </a:solidFill>
            <a:prstDash val="solid"/>
            <a:headEnd w="med" len="med"/>
            <a:tailEnd type="arrow" w="med" len="med"/>
          </a:ln>
          <a:effectLst>
            <a:reflection blurRad="12700" stA="26000" endPos="28000" dist="38100" dir="5400000" sy="-100000" rotWithShape="0"/>
          </a:effectLst>
        </p:spPr>
      </p:cxnSp>
      <p:sp>
        <p:nvSpPr>
          <p:cNvPr id="14" name="가로 글상자 13"/>
          <p:cNvSpPr txBox="1"/>
          <p:nvPr/>
        </p:nvSpPr>
        <p:spPr>
          <a:xfrm>
            <a:off x="1792409" y="2900558"/>
            <a:ext cx="920749" cy="46938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500"/>
              <a:t>User</a:t>
            </a:r>
            <a:endParaRPr lang="en-US" altLang="ko-KR" sz="2500"/>
          </a:p>
        </p:txBody>
      </p:sp>
      <p:sp>
        <p:nvSpPr>
          <p:cNvPr id="15" name="가로 글상자 14"/>
          <p:cNvSpPr txBox="1"/>
          <p:nvPr/>
        </p:nvSpPr>
        <p:spPr>
          <a:xfrm>
            <a:off x="5526209" y="2900558"/>
            <a:ext cx="1231899" cy="46938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System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" name="가로 글상자 15"/>
          <p:cNvSpPr txBox="1"/>
          <p:nvPr/>
        </p:nvSpPr>
        <p:spPr>
          <a:xfrm>
            <a:off x="9507659" y="2900558"/>
            <a:ext cx="1168399" cy="46938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Server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8" name="가로 글상자 17"/>
          <p:cNvSpPr txBox="1"/>
          <p:nvPr/>
        </p:nvSpPr>
        <p:spPr>
          <a:xfrm>
            <a:off x="1910859" y="414215"/>
            <a:ext cx="4185140" cy="201275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Login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Logout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join membership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Member Location Information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Select a specific location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Register &amp; delete &amp; modify &amp; search posts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Add, delete, and update restaurants</a:t>
            </a:r>
            <a:endParaRPr lang="en-US" altLang="ko-KR"/>
          </a:p>
        </p:txBody>
      </p:sp>
      <p:sp>
        <p:nvSpPr>
          <p:cNvPr id="19" name="가로 글상자 18"/>
          <p:cNvSpPr txBox="1"/>
          <p:nvPr/>
        </p:nvSpPr>
        <p:spPr>
          <a:xfrm>
            <a:off x="1792409" y="3805115"/>
            <a:ext cx="4754931" cy="25556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About the location of the restaurant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Star rating, review information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member management information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About the location of the restaurant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Star rating, review information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member management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Check the restaurant information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Post information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Member information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0" name="가로 글상자 19"/>
          <p:cNvSpPr txBox="1"/>
          <p:nvPr/>
        </p:nvSpPr>
        <p:spPr>
          <a:xfrm>
            <a:off x="7469310" y="871413"/>
            <a:ext cx="3408730" cy="173653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Requesting star rating and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review information for restaurants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Login Request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Request for membership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Logout Request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Request Posts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7554180" y="3898874"/>
            <a:ext cx="3238990" cy="118408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Login approval status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Request restaurant information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Logout authorization status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Membership approval status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2" name="선 21"/>
          <p:cNvCxnSpPr/>
          <p:nvPr/>
        </p:nvCxnSpPr>
        <p:spPr>
          <a:xfrm rot="16200000" flipV="1">
            <a:off x="3412172" y="2583497"/>
            <a:ext cx="452755" cy="1397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</p:cxnSp>
      <p:cxnSp>
        <p:nvCxnSpPr>
          <p:cNvPr id="24" name="선 23"/>
          <p:cNvCxnSpPr/>
          <p:nvPr/>
        </p:nvCxnSpPr>
        <p:spPr>
          <a:xfrm rot="5400000">
            <a:off x="3857638" y="3470262"/>
            <a:ext cx="469874" cy="3111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</p:cxnSp>
      <p:cxnSp>
        <p:nvCxnSpPr>
          <p:cNvPr id="25" name="선 24"/>
          <p:cNvCxnSpPr/>
          <p:nvPr/>
        </p:nvCxnSpPr>
        <p:spPr>
          <a:xfrm rot="5400000" flipH="1" flipV="1">
            <a:off x="7700926" y="2557499"/>
            <a:ext cx="382782" cy="30333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</p:cxnSp>
      <p:cxnSp>
        <p:nvCxnSpPr>
          <p:cNvPr id="27" name="선 26"/>
          <p:cNvCxnSpPr/>
          <p:nvPr/>
        </p:nvCxnSpPr>
        <p:spPr>
          <a:xfrm rot="16200000" flipH="1">
            <a:off x="8019844" y="3515958"/>
            <a:ext cx="551628" cy="30151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68</ep:Words>
  <ep:PresentationFormat>화면 슬라이드 쇼(4:3)</ep:PresentationFormat>
  <ep:Paragraphs>29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2023-03-26T12:30:56.469</dcterms:created>
  <dc:creator>kbg01</dc:creator>
  <cp:lastModifiedBy>kbg01</cp:lastModifiedBy>
  <dcterms:modified xsi:type="dcterms:W3CDTF">2023-03-26T12:46:01.997</dcterms:modified>
  <cp:revision>5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