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8214A-53FD-E1F1-8C89-653A00FF3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AB751-26E6-1F99-5750-8F6A51B28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53632-7A53-AF60-961E-DFA12CAB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0FEC7-7AC4-F18D-9478-4C8FA2B3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B7A8-500F-A599-EFC3-E7A9AE7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1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4E727-D891-5E2E-66EA-7659806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4A77A-DBA6-031D-B9C6-31811BE30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0EE4-22F2-CDCF-E666-C9D72519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AA26B-F55A-D8E5-4AC9-91B61020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CC1CA-53FC-ECF7-BA17-1CA2A065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3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CCF34A-B6E2-25CE-2FB7-B7E90E01B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59B9B-7843-8F70-16F7-91B3D2C6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844AF-7593-5F5E-B243-735576BF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62839-6D92-FCBC-0AA0-4DD8A2F9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C5E51-6468-DE39-743E-4EB1D81A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9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DE0B9-66B4-5B04-7C79-91972115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4EEC1-F11A-F2A6-F8CE-C3032F6D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EE09-A04C-2734-553C-89B2A2C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C30F8-EA4C-D030-C4DD-472D8FCF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3AF7C-404A-F53F-2DBF-F2DA525C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91081-8322-C761-36CF-E652B527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4B751-4015-1C3D-2F07-61E9984B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ABED9-BE34-D4F0-C1FB-1C99EC40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A9D67-D089-40B8-4469-C4D9CFEC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93965-0D95-5E43-B0B7-B9BA201C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4837B-3922-EB7E-65D5-C5192ED7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266E2-4A49-A47C-27AB-F44BB40B8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ED5B3-2AFF-D48F-D5A0-27210556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59DDA-8851-BFD0-E652-D4F6DB3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0E7A1-95D8-D615-A8EF-1308C8BE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E0C0-2EEA-EDB2-386D-597CE86F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1DAB-A0C9-3D07-EF6F-CC112D65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24696-5DFD-8145-B556-D0827BB7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9005F-3401-FEA0-7C0F-A35DB060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2AC1C-F200-3B91-4CA5-940C3BFE2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DEB80-C5B6-5DE8-4204-D61AF6186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DB4D4C-76C8-1C16-C43B-B4CF9CF4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61A2C-5F89-3C18-20C2-52D405DF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641AC-D484-CB2B-4311-747F4331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5124B-7F2B-2321-569E-019FB3BF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14317F-DD01-570F-5F03-11C20A4D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1B7105-9C7F-88AD-BB11-95E1CB53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9EE8D-FB8D-B903-6836-76A82EC6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F207E-F0A3-E489-B855-6CB5E8B6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345AA3-F309-4EDF-9D07-45985472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DCE6F-7880-2117-246F-B7731D6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52C8-B3B2-3A4A-BBC3-5434A51D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4822B-AA9E-01F1-3112-1C126574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F2BE0-2E28-1BDC-B9E5-3DBF0576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C9385-FBEF-4FC5-F710-07AA7558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11DFA-B2FF-8475-A0AC-B276FB37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9393B-56F8-2214-6D8D-D3BA4294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0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DDE41-C154-1748-3A3F-5BE31BAB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55DBB-C25D-B69E-E870-7813F096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3274B-F5D5-7192-EDCE-B0CA3D5F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37E11-6BB5-0971-0FB6-5D7D1824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18898-457E-E5A4-9520-56CCC1B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78DF4-F5CE-6DAC-A543-014A4781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9EC83E-C81C-5892-24E8-7886F7AC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CAE42-1DF4-F8B5-EE2E-96CB98A7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1A03F-A715-4C4F-E04E-E73F39D82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6AE0-9ADD-4AC2-9007-98ADF25DF3B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2853E-9DBF-B7B1-EB87-D35CF148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C9A8C-AD03-CD3F-8EA5-66923C06F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9F95-8CCD-46DF-94D7-5C99361B3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6CDE5-9F3B-1321-4721-D9AD8EC849EA}"/>
              </a:ext>
            </a:extLst>
          </p:cNvPr>
          <p:cNvSpPr txBox="1"/>
          <p:nvPr/>
        </p:nvSpPr>
        <p:spPr>
          <a:xfrm>
            <a:off x="855191" y="684155"/>
            <a:ext cx="245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명함 속 </a:t>
            </a:r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QR</a:t>
            </a:r>
            <a:endParaRPr lang="ko-KR" altLang="en-US" sz="3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0CD67-565D-AB2F-12FC-B1151EEE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0" y="1808157"/>
            <a:ext cx="5512600" cy="3241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EAACF-78B9-0992-DC95-026620331DE6}"/>
              </a:ext>
            </a:extLst>
          </p:cNvPr>
          <p:cNvSpPr txBox="1"/>
          <p:nvPr/>
        </p:nvSpPr>
        <p:spPr>
          <a:xfrm>
            <a:off x="6315165" y="1997839"/>
            <a:ext cx="5578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본인만의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3D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명함 꾸미기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자신의 작업물이나 직업 관련 콘텐츠 띄우기 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예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디자이너라면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3D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작업물을 명함 위에 띄움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기억에 남는 명함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버리고 싶지 않은 명함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사이트 링크 등 추가적인 정보도 저장 가능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앱으로 명함의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QR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을 찍으면 저장된 객체나 정보가 나타남</a:t>
            </a:r>
          </a:p>
        </p:txBody>
      </p:sp>
    </p:spTree>
    <p:extLst>
      <p:ext uri="{BB962C8B-B14F-4D97-AF65-F5344CB8AC3E}">
        <p14:creationId xmlns:p14="http://schemas.microsoft.com/office/powerpoint/2010/main" val="39463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둥근모꼴</vt:lpstr>
      <vt:lpstr>맑은 고딕</vt:lpstr>
      <vt:lpstr>한컴 말랑말랑 Regular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박유진</dc:creator>
  <cp:lastModifiedBy>박유진</cp:lastModifiedBy>
  <cp:revision>2</cp:revision>
  <dcterms:created xsi:type="dcterms:W3CDTF">2023-10-05T05:57:24Z</dcterms:created>
  <dcterms:modified xsi:type="dcterms:W3CDTF">2023-10-05T06:11:25Z</dcterms:modified>
</cp:coreProperties>
</file>