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5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5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6319599" y="293727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감정인식을 활용한 영상 통화 어플리케이션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93692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2E1E77-EE3F-5456-F381-3F88F1AB2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75" b="97595" l="1366" r="97951">
                        <a14:foregroundMark x1="8880" y1="3436" x2="8880" y2="3436"/>
                        <a14:foregroundMark x1="13798" y1="18213" x2="13798" y2="18213"/>
                        <a14:foregroundMark x1="13115" y1="14175" x2="13115" y2="14175"/>
                        <a14:foregroundMark x1="12158" y1="11340" x2="41530" y2="10395"/>
                        <a14:foregroundMark x1="41530" y1="10395" x2="84699" y2="15893"/>
                        <a14:foregroundMark x1="84699" y1="15893" x2="31967" y2="19588"/>
                        <a14:foregroundMark x1="31967" y1="19588" x2="9426" y2="13058"/>
                        <a14:foregroundMark x1="9426" y1="13058" x2="21721" y2="10309"/>
                        <a14:foregroundMark x1="21721" y1="10309" x2="22951" y2="10309"/>
                        <a14:foregroundMark x1="25956" y1="4038" x2="62705" y2="9278"/>
                        <a14:foregroundMark x1="62705" y1="9278" x2="28552" y2="8162"/>
                        <a14:foregroundMark x1="28552" y1="8162" x2="37158" y2="5155"/>
                        <a14:foregroundMark x1="37158" y1="5155" x2="38388" y2="5155"/>
                        <a14:foregroundMark x1="60109" y1="4296" x2="71448" y2="4639"/>
                        <a14:foregroundMark x1="71448" y1="4639" x2="85383" y2="9880"/>
                        <a14:foregroundMark x1="85383" y1="9880" x2="87022" y2="23454"/>
                        <a14:foregroundMark x1="87022" y1="23454" x2="75683" y2="28694"/>
                        <a14:foregroundMark x1="75683" y1="28694" x2="52322" y2="10997"/>
                        <a14:foregroundMark x1="52322" y1="10997" x2="59563" y2="3007"/>
                        <a14:foregroundMark x1="59563" y1="3007" x2="60109" y2="3007"/>
                        <a14:foregroundMark x1="82923" y1="5756" x2="94672" y2="9192"/>
                        <a14:foregroundMark x1="94672" y1="9192" x2="96038" y2="11168"/>
                        <a14:foregroundMark x1="94262" y1="6529" x2="98087" y2="58591"/>
                        <a14:foregroundMark x1="98087" y1="58591" x2="97951" y2="58591"/>
                        <a14:foregroundMark x1="96721" y1="56701" x2="96721" y2="75687"/>
                        <a14:foregroundMark x1="3825" y1="73883" x2="5874" y2="92354"/>
                        <a14:foregroundMark x1="5874" y1="92354" x2="18579" y2="97251"/>
                        <a14:foregroundMark x1="18579" y1="97251" x2="32514" y2="97595"/>
                        <a14:foregroundMark x1="32514" y1="97595" x2="78415" y2="94674"/>
                        <a14:foregroundMark x1="78415" y1="94674" x2="90710" y2="85567"/>
                        <a14:foregroundMark x1="90710" y1="85567" x2="94262" y2="70790"/>
                        <a14:foregroundMark x1="95082" y1="74742" x2="94536" y2="93127"/>
                        <a14:foregroundMark x1="94536" y1="93127" x2="80328" y2="98196"/>
                        <a14:foregroundMark x1="80328" y1="98196" x2="26093" y2="96134"/>
                        <a14:foregroundMark x1="26093" y1="96134" x2="15437" y2="93213"/>
                        <a14:foregroundMark x1="15437" y1="93213" x2="11612" y2="82302"/>
                        <a14:foregroundMark x1="11612" y1="82302" x2="90301" y2="73368"/>
                        <a14:foregroundMark x1="90301" y1="73368" x2="94945" y2="75344"/>
                        <a14:foregroundMark x1="81557" y1="76718" x2="16393" y2="82302"/>
                        <a14:foregroundMark x1="16393" y1="82302" x2="6011" y2="86168"/>
                        <a14:foregroundMark x1="6011" y1="86168" x2="18989" y2="94158"/>
                        <a14:foregroundMark x1="18989" y1="94158" x2="61066" y2="97680"/>
                        <a14:foregroundMark x1="61066" y1="97680" x2="81284" y2="94588"/>
                        <a14:foregroundMark x1="81284" y1="94588" x2="88798" y2="87973"/>
                        <a14:foregroundMark x1="88798" y1="87973" x2="84153" y2="81100"/>
                        <a14:foregroundMark x1="84153" y1="81100" x2="71311" y2="79296"/>
                        <a14:foregroundMark x1="51503" y1="88402" x2="42350" y2="94502"/>
                        <a14:foregroundMark x1="42350" y1="94502" x2="55738" y2="96306"/>
                        <a14:foregroundMark x1="55738" y1="96306" x2="44399" y2="88144"/>
                        <a14:foregroundMark x1="44399" y1="88144" x2="42623" y2="88488"/>
                        <a14:foregroundMark x1="3552" y1="76632" x2="2417" y2="71993"/>
                        <a14:foregroundMark x1="61749" y1="1804" x2="8743" y2="3179"/>
                        <a14:foregroundMark x1="8743" y1="3179" x2="5328" y2="9966"/>
                        <a14:foregroundMark x1="5328" y1="9966" x2="4918" y2="35997"/>
                        <a14:foregroundMark x1="6284" y1="35997" x2="7650" y2="73540"/>
                        <a14:foregroundMark x1="3962" y1="62801" x2="3825" y2="70361"/>
                        <a14:foregroundMark x1="3825" y1="70361" x2="4781" y2="70962"/>
                        <a14:foregroundMark x1="2869" y1="62543" x2="2732" y2="63832"/>
                        <a14:foregroundMark x1="2322" y1="70533" x2="2869" y2="71134"/>
                        <a14:backgroundMark x1="1503" y1="1546" x2="1503" y2="1546"/>
                        <a14:backgroundMark x1="2186" y1="71357" x2="2186" y2="71993"/>
                        <a14:backgroundMark x1="2186" y1="70349" x2="2186" y2="70578"/>
                        <a14:backgroundMark x1="3415" y1="1632" x2="3962" y2="18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9624" y="1111470"/>
            <a:ext cx="3638583" cy="57859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1457638" y="77735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프로젝트 개요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526149" y="2716946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영상 통화 애플리케이션 소개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2703790" y="4672965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주요 기능 소개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833199" y="312062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감정 분류 기술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188601" y="4148257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 분류의 필요성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833199" y="475357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-63062" y="-70945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866431" y="6170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감정 분류 기술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1066154" y="1512068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분류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ko-KR" alt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기술 원리</a:t>
            </a:r>
            <a:endParaRPr lang="en-US" sz="17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A62777-EA62-AA56-0074-B995FDD62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95"/>
          <a:stretch/>
        </p:blipFill>
        <p:spPr bwMode="auto">
          <a:xfrm>
            <a:off x="5608381" y="295603"/>
            <a:ext cx="4330447" cy="74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E311E2E-CE2B-3D19-7676-7027353CF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46"/>
          <a:stretch/>
        </p:blipFill>
        <p:spPr bwMode="auto">
          <a:xfrm>
            <a:off x="10087859" y="3083935"/>
            <a:ext cx="4330447" cy="280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174969" y="219420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프로젝트 개발 과정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80831" y="3857697"/>
            <a:ext cx="3698606" cy="2432092"/>
          </a:xfrm>
          <a:prstGeom prst="roundRect">
            <a:avLst>
              <a:gd name="adj" fmla="val 320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003000" y="4079866"/>
            <a:ext cx="2598185" cy="4059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감정인식 모델 학습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03001" y="4649224"/>
            <a:ext cx="3179025" cy="1246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데이터셋을 활용하여 </a:t>
            </a:r>
            <a:r>
              <a:rPr lang="en-US" altLang="ko-KR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keras</a:t>
            </a:r>
            <a:r>
              <a:rPr lang="ko-KR" alt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로 감정인식 모델 학습</a:t>
            </a:r>
            <a:endParaRPr lang="en-US" altLang="ko-KR" sz="1750" dirty="0">
              <a:solidFill>
                <a:srgbClr val="D6E5EF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(batch 5, 70 </a:t>
            </a:r>
            <a:r>
              <a:rPr lang="ko-KR" alt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학습</a:t>
            </a:r>
            <a:r>
              <a:rPr lang="en-US" altLang="ko-KR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)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51541" y="3857697"/>
            <a:ext cx="3698606" cy="2432092"/>
          </a:xfrm>
          <a:prstGeom prst="roundRect">
            <a:avLst>
              <a:gd name="adj" fmla="val 320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7"/>
          <p:cNvSpPr/>
          <p:nvPr/>
        </p:nvSpPr>
        <p:spPr>
          <a:xfrm>
            <a:off x="5873710" y="4079866"/>
            <a:ext cx="2598185" cy="4059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얼굴인식 모델 활용</a:t>
            </a:r>
            <a:endParaRPr lang="en-US" altLang="ko-KR" sz="2187" dirty="0">
              <a:solidFill>
                <a:srgbClr val="6EB9FC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873711" y="4649224"/>
            <a:ext cx="3179025" cy="8311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학습 되어있는 얼굴인식 모델 활용</a:t>
            </a:r>
            <a:r>
              <a:rPr lang="en-US" altLang="ko-KR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ko-KR" alt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이미지의 얼굴 부분만 가져옴</a:t>
            </a:r>
            <a:r>
              <a:rPr lang="en-US" altLang="ko-KR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522252" y="3857697"/>
            <a:ext cx="3698606" cy="2432092"/>
          </a:xfrm>
          <a:prstGeom prst="roundRect">
            <a:avLst>
              <a:gd name="adj" fmla="val 320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/>
          <p:nvPr/>
        </p:nvSpPr>
        <p:spPr>
          <a:xfrm>
            <a:off x="9744421" y="4079866"/>
            <a:ext cx="2598185" cy="4059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유니티 적용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744422" y="4649224"/>
            <a:ext cx="3179025" cy="1246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감정인식과 얼굴인식 인공지능을 활용하는 </a:t>
            </a:r>
            <a:r>
              <a:rPr lang="en-US" altLang="ko-KR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 </a:t>
            </a:r>
            <a:r>
              <a:rPr lang="ko-KR" alt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코드 유니티에서 실행</a:t>
            </a:r>
            <a:endParaRPr lang="en-US" sz="1750" dirty="0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7498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747599" y="2223651"/>
            <a:ext cx="5173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추가 기능 및 기술 개선</a:t>
            </a:r>
            <a:endParaRPr lang="en-US" sz="4400" dirty="0"/>
          </a:p>
        </p:txBody>
      </p:sp>
      <p:sp>
        <p:nvSpPr>
          <p:cNvPr id="5" name="Text 3"/>
          <p:cNvSpPr/>
          <p:nvPr/>
        </p:nvSpPr>
        <p:spPr>
          <a:xfrm>
            <a:off x="1747599" y="3759398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4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추가 기능 개발 요소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747599" y="4559022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4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기술 개선 및 업그레이드</a:t>
            </a:r>
            <a:endParaRPr lang="en-US" sz="24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786" y="0"/>
            <a:ext cx="2782614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90</Words>
  <Application>Microsoft Office PowerPoint</Application>
  <PresentationFormat>사용자 지정</PresentationFormat>
  <Paragraphs>25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Lora</vt:lpstr>
      <vt:lpstr>Source Sans Pro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박유진</cp:lastModifiedBy>
  <cp:revision>6</cp:revision>
  <dcterms:created xsi:type="dcterms:W3CDTF">2023-10-25T19:39:05Z</dcterms:created>
  <dcterms:modified xsi:type="dcterms:W3CDTF">2023-10-26T18:52:21Z</dcterms:modified>
</cp:coreProperties>
</file>