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4" d="100"/>
          <a:sy n="134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0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 프로젝트 설명 발표 자료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안녕하세요! AR 프로젝트 설명 발표 자료에 오신 것을 환영합니다. 이 자료에서는 AR 기술을 사용한 프로젝트에 대해 소개하고, 주요 기능과 결과에 관해 알려드리겠습니다.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578197"/>
            <a:ext cx="9601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yujin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3199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프로젝트 소개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 섹션에서는 AR 프로젝트의 개요와 목적을 설명합니다. 인상적인 AR 환경과 다양한 기능을 활용해 사용자의 경험을 향상시키는 프로젝트입니다.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348389" y="404693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 기술 설명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5248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537341" y="528982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5324475"/>
            <a:ext cx="3040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 (Augmented Reality)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589383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실제 세계에 가상 컨텐츠를 합성하여 표시하는 기술입니다. 사용자는 AR 장치를 통해 실제 환경과 상호작용할 수 있습니다.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5248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88568" y="528982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5324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ARCore와 ARKit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589383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구글 ARCore와 애플 ARKit을 사용하여 AR 애플리케이션을 개발하였습니다. 이러한 플랫폼은 AR 경험을 지원하기 위해 필수적입니다.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490799" y="1765340"/>
            <a:ext cx="4564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 프로젝트의 목표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792968"/>
            <a:ext cx="4542115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4712970" y="3015139"/>
            <a:ext cx="3078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혁신적인 사용자 경험 제공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4712970" y="358449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기술을 사용하여 사용자들에게 혁신적인 상호작용과 시각적인 경험을 제공합니다.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9255085" y="2792968"/>
            <a:ext cx="4542115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9477256" y="3015139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비즈니스 가치 창출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77256" y="358449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기술을 기반으로 한 제품 또는 서비스를 통해 비즈니스 가치를 창출하는 것을 목표로 합니다.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490799" y="5095042"/>
            <a:ext cx="9306401" cy="1369100"/>
          </a:xfrm>
          <a:prstGeom prst="roundRect">
            <a:avLst>
              <a:gd name="adj" fmla="val 4869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4712970" y="53172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매력적인 디자인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712970" y="588656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시각적으로 매력적이고 사용자 친화적인 디자인을 통해 AR 경험을 더욱 흥미롭게 만듭니다.</a:t>
            </a:r>
            <a:endParaRPr lang="en-US" sz="17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490799" y="712589"/>
            <a:ext cx="4884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프로젝트의 주요 기능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810244" y="1740218"/>
            <a:ext cx="27742" cy="5776793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5074027" y="214985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47630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 탐지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253174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기반 객체탐지 기능을 통해 실제 세계에서 특정 물체를 찾을 수 있습니다.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074027" y="414950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4736366" y="395513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기하학적 보정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환경에서 실제 세계와 일치하도록 기하학적으로 보정된 시각적인 경험을 제공합니다.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5074027" y="61491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60461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월드 트래킹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카메라의 위치와 방향 추정을 통해 사용자가 움직이는 동안에도 일관된 AR 경험을 제공합니다.</a:t>
            </a:r>
            <a:endParaRPr lang="en-US" sz="17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348389" y="25374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사용된 기술 스택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ARCore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425910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구글의 AR 플랫폼으로, 안드로이드 기기에서 사용됩니다.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ARKit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425910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애플의 AR 플랫폼으로, iOS 기기에서 사용됩니다.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Unity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425910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3D 게임 및 AR 애플리케이션 개발을 위한 엔진으로 사용되었습니다.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3199" y="3067883"/>
            <a:ext cx="5539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프로젝트의 성과 및 결과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프로젝트의 성과는 매우 훌륭했습니다. AR 기술을 사용하여 혁신적인 사용자 경험을 제공하고, 비즈니스 가치를 창출하는데 성공했습니다. 사용자들의 피드백도 매우 긍정적이었습니다.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348389" y="242494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이슈사항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7372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537341" y="377892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813572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하드웨어 요구 사항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382929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애플리케이션 실행을 위해서는 AR 지원 기기가 필요합니다.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7372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5895856" y="377892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8135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센서의 정확성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382929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경험의 정확성은 디바이스에 장착된 센서의 정확성에 따라 달라질 수 있습니다.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7372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9277231" y="377892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8135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콘텐츠 제작 시간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382929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 콘텐츠를 제작하는데 시간과 노력이 많이 소요될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348389" y="2073712"/>
            <a:ext cx="5684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추가 개발 및 발전 가능성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38601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537341" y="342769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462338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더 다양한 상호작용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031694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사용자의 동작, 음성 또는 제스처와 같은 다양한 상호작용을 통해 AR 경험을 더욱 풍부하게 만들 수 있습니다.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38601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5895856" y="342769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4623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실시간 협업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031694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여러 사용자가 실시간으로 동일한 AR 장면을 공유하고 협업하는 기능을 개발할 수 있습니다.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38601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9277231" y="342769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462338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커스터마이징 및 퍼스널라이제이션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378881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사용자마다 다른 선호도와 요구사항에 맞게 AR 경험을 커스터마이징하고 퍼스널라이제이션 할 수 있습니다.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사용자 지정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Lora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박유진</cp:lastModifiedBy>
  <cp:revision>2</cp:revision>
  <dcterms:created xsi:type="dcterms:W3CDTF">2023-10-24T05:59:52Z</dcterms:created>
  <dcterms:modified xsi:type="dcterms:W3CDTF">2023-10-24T06:01:55Z</dcterms:modified>
</cp:coreProperties>
</file>