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24"/>
    <a:srgbClr val="2C0E74"/>
    <a:srgbClr val="FFBF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8395E8-4D79-7F05-3478-0986A0BC084D}" v="39" dt="2022-09-03T13:34:07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 Claudio de Souza Freitas" userId="35b3f2d6a68b51dc" providerId="LiveId" clId="{9853B74A-C325-400D-B8E2-E4AEE278857F}"/>
    <pc:docChg chg="undo custSel modSld">
      <pc:chgData name="Gian Claudio de Souza Freitas" userId="35b3f2d6a68b51dc" providerId="LiveId" clId="{9853B74A-C325-400D-B8E2-E4AEE278857F}" dt="2022-08-27T21:57:12.344" v="460" actId="404"/>
      <pc:docMkLst>
        <pc:docMk/>
      </pc:docMkLst>
      <pc:sldChg chg="modSp mod">
        <pc:chgData name="Gian Claudio de Souza Freitas" userId="35b3f2d6a68b51dc" providerId="LiveId" clId="{9853B74A-C325-400D-B8E2-E4AEE278857F}" dt="2022-08-27T21:54:59.171" v="40" actId="20577"/>
        <pc:sldMkLst>
          <pc:docMk/>
          <pc:sldMk cId="3665711315" sldId="256"/>
        </pc:sldMkLst>
        <pc:spChg chg="mod">
          <ac:chgData name="Gian Claudio de Souza Freitas" userId="35b3f2d6a68b51dc" providerId="LiveId" clId="{9853B74A-C325-400D-B8E2-E4AEE278857F}" dt="2022-08-27T21:54:48.859" v="1" actId="20577"/>
          <ac:spMkLst>
            <pc:docMk/>
            <pc:sldMk cId="3665711315" sldId="256"/>
            <ac:spMk id="6" creationId="{E39703B9-8399-1F6B-0635-2820BF4FFF20}"/>
          </ac:spMkLst>
        </pc:spChg>
        <pc:spChg chg="mod">
          <ac:chgData name="Gian Claudio de Souza Freitas" userId="35b3f2d6a68b51dc" providerId="LiveId" clId="{9853B74A-C325-400D-B8E2-E4AEE278857F}" dt="2022-08-27T21:54:59.171" v="40" actId="20577"/>
          <ac:spMkLst>
            <pc:docMk/>
            <pc:sldMk cId="3665711315" sldId="256"/>
            <ac:spMk id="7" creationId="{F5EADB52-ABB4-9962-46C3-97A1A781E22A}"/>
          </ac:spMkLst>
        </pc:spChg>
      </pc:sldChg>
      <pc:sldChg chg="modSp mod">
        <pc:chgData name="Gian Claudio de Souza Freitas" userId="35b3f2d6a68b51dc" providerId="LiveId" clId="{9853B74A-C325-400D-B8E2-E4AEE278857F}" dt="2022-08-27T21:57:12.344" v="460" actId="404"/>
        <pc:sldMkLst>
          <pc:docMk/>
          <pc:sldMk cId="2243267689" sldId="260"/>
        </pc:sldMkLst>
        <pc:spChg chg="mod">
          <ac:chgData name="Gian Claudio de Souza Freitas" userId="35b3f2d6a68b51dc" providerId="LiveId" clId="{9853B74A-C325-400D-B8E2-E4AEE278857F}" dt="2022-08-27T21:57:12.344" v="460" actId="404"/>
          <ac:spMkLst>
            <pc:docMk/>
            <pc:sldMk cId="2243267689" sldId="260"/>
            <ac:spMk id="5" creationId="{D08CE17D-156A-6BDC-8A8A-B6DCBA1DC80B}"/>
          </ac:spMkLst>
        </pc:spChg>
        <pc:spChg chg="mod">
          <ac:chgData name="Gian Claudio de Souza Freitas" userId="35b3f2d6a68b51dc" providerId="LiveId" clId="{9853B74A-C325-400D-B8E2-E4AEE278857F}" dt="2022-08-27T21:55:10.344" v="58" actId="20577"/>
          <ac:spMkLst>
            <pc:docMk/>
            <pc:sldMk cId="2243267689" sldId="260"/>
            <ac:spMk id="6" creationId="{1E739E18-2001-9435-BA59-20536DFB5B1C}"/>
          </ac:spMkLst>
        </pc:spChg>
      </pc:sldChg>
    </pc:docChg>
  </pc:docChgLst>
  <pc:docChgLst>
    <pc:chgData name="Lucas Napoleão" userId="S::lucas.napoleao-ext@ebac.art.br::04006270-e769-4d69-a711-c7e48aa64662" providerId="AD" clId="Web-{6A8395E8-4D79-7F05-3478-0986A0BC084D}"/>
    <pc:docChg chg="modSld">
      <pc:chgData name="Lucas Napoleão" userId="S::lucas.napoleao-ext@ebac.art.br::04006270-e769-4d69-a711-c7e48aa64662" providerId="AD" clId="Web-{6A8395E8-4D79-7F05-3478-0986A0BC084D}" dt="2022-09-03T13:34:07.287" v="18" actId="20577"/>
      <pc:docMkLst>
        <pc:docMk/>
      </pc:docMkLst>
      <pc:sldChg chg="modSp">
        <pc:chgData name="Lucas Napoleão" userId="S::lucas.napoleao-ext@ebac.art.br::04006270-e769-4d69-a711-c7e48aa64662" providerId="AD" clId="Web-{6A8395E8-4D79-7F05-3478-0986A0BC084D}" dt="2022-09-03T13:34:07.287" v="18" actId="20577"/>
        <pc:sldMkLst>
          <pc:docMk/>
          <pc:sldMk cId="2243267689" sldId="260"/>
        </pc:sldMkLst>
        <pc:spChg chg="mod">
          <ac:chgData name="Lucas Napoleão" userId="S::lucas.napoleao-ext@ebac.art.br::04006270-e769-4d69-a711-c7e48aa64662" providerId="AD" clId="Web-{6A8395E8-4D79-7F05-3478-0986A0BC084D}" dt="2022-09-03T13:34:07.287" v="18" actId="20577"/>
          <ac:spMkLst>
            <pc:docMk/>
            <pc:sldMk cId="2243267689" sldId="260"/>
            <ac:spMk id="5" creationId="{D08CE17D-156A-6BDC-8A8A-B6DCBA1DC80B}"/>
          </ac:spMkLst>
        </pc:spChg>
      </pc:sldChg>
    </pc:docChg>
  </pc:docChgLst>
  <pc:docChgLst>
    <pc:chgData name="Gian Claudio de Souza Freitas" userId="35b3f2d6a68b51dc" providerId="LiveId" clId="{6B33DC73-478B-42E0-9B75-A201D472BD95}"/>
    <pc:docChg chg="undo custSel delSld modSld">
      <pc:chgData name="Gian Claudio de Souza Freitas" userId="35b3f2d6a68b51dc" providerId="LiveId" clId="{6B33DC73-478B-42E0-9B75-A201D472BD95}" dt="2022-08-27T21:45:28.860" v="409" actId="20577"/>
      <pc:docMkLst>
        <pc:docMk/>
      </pc:docMkLst>
      <pc:sldChg chg="modSp mod">
        <pc:chgData name="Gian Claudio de Souza Freitas" userId="35b3f2d6a68b51dc" providerId="LiveId" clId="{6B33DC73-478B-42E0-9B75-A201D472BD95}" dt="2022-08-27T20:08:07.208" v="393" actId="20577"/>
        <pc:sldMkLst>
          <pc:docMk/>
          <pc:sldMk cId="3665711315" sldId="256"/>
        </pc:sldMkLst>
        <pc:spChg chg="mod">
          <ac:chgData name="Gian Claudio de Souza Freitas" userId="35b3f2d6a68b51dc" providerId="LiveId" clId="{6B33DC73-478B-42E0-9B75-A201D472BD95}" dt="2022-08-27T20:05:48.003" v="2" actId="14100"/>
          <ac:spMkLst>
            <pc:docMk/>
            <pc:sldMk cId="3665711315" sldId="256"/>
            <ac:spMk id="6" creationId="{E39703B9-8399-1F6B-0635-2820BF4FFF20}"/>
          </ac:spMkLst>
        </pc:spChg>
        <pc:spChg chg="mod">
          <ac:chgData name="Gian Claudio de Souza Freitas" userId="35b3f2d6a68b51dc" providerId="LiveId" clId="{6B33DC73-478B-42E0-9B75-A201D472BD95}" dt="2022-08-27T20:05:58.654" v="28" actId="20577"/>
          <ac:spMkLst>
            <pc:docMk/>
            <pc:sldMk cId="3665711315" sldId="256"/>
            <ac:spMk id="7" creationId="{F5EADB52-ABB4-9962-46C3-97A1A781E22A}"/>
          </ac:spMkLst>
        </pc:spChg>
        <pc:spChg chg="mod">
          <ac:chgData name="Gian Claudio de Souza Freitas" userId="35b3f2d6a68b51dc" providerId="LiveId" clId="{6B33DC73-478B-42E0-9B75-A201D472BD95}" dt="2022-08-27T20:08:07.208" v="393" actId="20577"/>
          <ac:spMkLst>
            <pc:docMk/>
            <pc:sldMk cId="3665711315" sldId="256"/>
            <ac:spMk id="8" creationId="{D65B5DB1-86E9-C140-2D7E-142E3A759C92}"/>
          </ac:spMkLst>
        </pc:spChg>
      </pc:sldChg>
      <pc:sldChg chg="del">
        <pc:chgData name="Gian Claudio de Souza Freitas" userId="35b3f2d6a68b51dc" providerId="LiveId" clId="{6B33DC73-478B-42E0-9B75-A201D472BD95}" dt="2022-08-27T20:06:02.036" v="29" actId="2696"/>
        <pc:sldMkLst>
          <pc:docMk/>
          <pc:sldMk cId="2791679467" sldId="259"/>
        </pc:sldMkLst>
      </pc:sldChg>
      <pc:sldChg chg="modSp mod">
        <pc:chgData name="Gian Claudio de Souza Freitas" userId="35b3f2d6a68b51dc" providerId="LiveId" clId="{6B33DC73-478B-42E0-9B75-A201D472BD95}" dt="2022-08-27T21:45:28.860" v="409" actId="20577"/>
        <pc:sldMkLst>
          <pc:docMk/>
          <pc:sldMk cId="2243267689" sldId="260"/>
        </pc:sldMkLst>
        <pc:spChg chg="mod">
          <ac:chgData name="Gian Claudio de Souza Freitas" userId="35b3f2d6a68b51dc" providerId="LiveId" clId="{6B33DC73-478B-42E0-9B75-A201D472BD95}" dt="2022-08-27T21:45:15.996" v="396" actId="20577"/>
          <ac:spMkLst>
            <pc:docMk/>
            <pc:sldMk cId="2243267689" sldId="260"/>
            <ac:spMk id="5" creationId="{D08CE17D-156A-6BDC-8A8A-B6DCBA1DC80B}"/>
          </ac:spMkLst>
        </pc:spChg>
        <pc:spChg chg="mod">
          <ac:chgData name="Gian Claudio de Souza Freitas" userId="35b3f2d6a68b51dc" providerId="LiveId" clId="{6B33DC73-478B-42E0-9B75-A201D472BD95}" dt="2022-08-27T21:45:28.860" v="409" actId="20577"/>
          <ac:spMkLst>
            <pc:docMk/>
            <pc:sldMk cId="2243267689" sldId="260"/>
            <ac:spMk id="6" creationId="{1E739E18-2001-9435-BA59-20536DFB5B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F0084F17-F1D6-9258-B60F-BB26A6F6D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" y="0"/>
            <a:ext cx="12191238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3EBDCCA-0755-2535-B7E5-0279FA46D1A1}"/>
              </a:ext>
            </a:extLst>
          </p:cNvPr>
          <p:cNvSpPr/>
          <p:nvPr userDrawn="1"/>
        </p:nvSpPr>
        <p:spPr>
          <a:xfrm>
            <a:off x="150019" y="71449"/>
            <a:ext cx="1600200" cy="885825"/>
          </a:xfrm>
          <a:prstGeom prst="rect">
            <a:avLst/>
          </a:prstGeom>
          <a:solidFill>
            <a:srgbClr val="2C0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Escola Britânica de Artes Criativas e Tecnologia">
            <a:extLst>
              <a:ext uri="{FF2B5EF4-FFF2-40B4-BE49-F238E27FC236}">
                <a16:creationId xmlns:a16="http://schemas.microsoft.com/office/drawing/2014/main" id="{9716AB2F-A12D-E518-DAE4-A17A9796C2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4" y="271460"/>
            <a:ext cx="1271587" cy="48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40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233D6-981B-4795-12A6-AE86EEE3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4416EF-DB08-C44C-5AC1-94F02492A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3C8919-7829-E913-E35A-9662C201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262-FE1F-4FE3-AFF2-C314FB1EDB62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36CAA7-3325-C433-9074-9F4B96C7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E5E6AC-AACF-1821-7106-D416C785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597E-45B8-4193-96AD-E7F2BC7C8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7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63830B-CF45-6F20-6106-83EFD2EE6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5168A5-A7D5-45F0-4DD7-0FA349B4D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5CDAE2-ED77-4644-DBDC-2E091DE5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262-FE1F-4FE3-AFF2-C314FB1EDB62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15DBFE-BCBD-BF06-9716-59AE51E8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6323C1-F5C8-25BC-04E8-090ED737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597E-45B8-4193-96AD-E7F2BC7C8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79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 que você apren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a imagem contendo Gráfico&#10;&#10;Descrição gerada automaticamente">
            <a:extLst>
              <a:ext uri="{FF2B5EF4-FFF2-40B4-BE49-F238E27FC236}">
                <a16:creationId xmlns:a16="http://schemas.microsoft.com/office/drawing/2014/main" id="{41530915-7129-06E7-DDDF-33488EA199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" y="0"/>
            <a:ext cx="12191238" cy="6858000"/>
          </a:xfrm>
          <a:prstGeom prst="rect">
            <a:avLst/>
          </a:prstGeom>
        </p:spPr>
      </p:pic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16BF01BA-5EA6-AA42-553A-1D73EB02A1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86539" y="1143001"/>
            <a:ext cx="4014787" cy="5329237"/>
          </a:xfrm>
        </p:spPr>
        <p:txBody>
          <a:bodyPr/>
          <a:lstStyle/>
          <a:p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7A247AF-9333-879C-3442-E60C2F60E3E4}"/>
              </a:ext>
            </a:extLst>
          </p:cNvPr>
          <p:cNvSpPr/>
          <p:nvPr userDrawn="1"/>
        </p:nvSpPr>
        <p:spPr>
          <a:xfrm>
            <a:off x="10601326" y="157162"/>
            <a:ext cx="1343024" cy="585789"/>
          </a:xfrm>
          <a:prstGeom prst="rect">
            <a:avLst/>
          </a:prstGeom>
          <a:solidFill>
            <a:srgbClr val="FF4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2" descr="Escola Britânica de Artes Criativas e Tecnologia">
            <a:extLst>
              <a:ext uri="{FF2B5EF4-FFF2-40B4-BE49-F238E27FC236}">
                <a16:creationId xmlns:a16="http://schemas.microsoft.com/office/drawing/2014/main" id="{3DDE262D-AAF7-506F-C8CC-467398DACF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763" y="185723"/>
            <a:ext cx="1271587" cy="48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47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lhes do exercí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a imagem contendo Retângulo&#10;&#10;Descrição gerada automaticamente">
            <a:extLst>
              <a:ext uri="{FF2B5EF4-FFF2-40B4-BE49-F238E27FC236}">
                <a16:creationId xmlns:a16="http://schemas.microsoft.com/office/drawing/2014/main" id="{D891671F-CB7C-AFB1-675F-84EE3ACD63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" y="0"/>
            <a:ext cx="12191238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DCF92C88-38A9-9C54-25B4-CC7CD385254D}"/>
              </a:ext>
            </a:extLst>
          </p:cNvPr>
          <p:cNvSpPr/>
          <p:nvPr userDrawn="1"/>
        </p:nvSpPr>
        <p:spPr>
          <a:xfrm>
            <a:off x="10601326" y="157162"/>
            <a:ext cx="1343024" cy="585789"/>
          </a:xfrm>
          <a:prstGeom prst="rect">
            <a:avLst/>
          </a:prstGeom>
          <a:solidFill>
            <a:srgbClr val="FF4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2" descr="Escola Britânica de Artes Criativas e Tecnologia">
            <a:extLst>
              <a:ext uri="{FF2B5EF4-FFF2-40B4-BE49-F238E27FC236}">
                <a16:creationId xmlns:a16="http://schemas.microsoft.com/office/drawing/2014/main" id="{CD3C1F41-B979-E97E-D1B0-FBB6B7440A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763" y="185723"/>
            <a:ext cx="1271587" cy="48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80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Gráfico&#10;&#10;Descrição gerada automaticamente">
            <a:extLst>
              <a:ext uri="{FF2B5EF4-FFF2-40B4-BE49-F238E27FC236}">
                <a16:creationId xmlns:a16="http://schemas.microsoft.com/office/drawing/2014/main" id="{87C45145-B5EE-F869-2561-C392B04871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" y="0"/>
            <a:ext cx="12191238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A605D23-770A-1D22-BA75-DB78570F99C3}"/>
              </a:ext>
            </a:extLst>
          </p:cNvPr>
          <p:cNvSpPr/>
          <p:nvPr userDrawn="1"/>
        </p:nvSpPr>
        <p:spPr>
          <a:xfrm>
            <a:off x="10601326" y="157162"/>
            <a:ext cx="1343024" cy="585789"/>
          </a:xfrm>
          <a:prstGeom prst="rect">
            <a:avLst/>
          </a:prstGeom>
          <a:solidFill>
            <a:srgbClr val="FF4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2" descr="Escola Britânica de Artes Criativas e Tecnologia">
            <a:extLst>
              <a:ext uri="{FF2B5EF4-FFF2-40B4-BE49-F238E27FC236}">
                <a16:creationId xmlns:a16="http://schemas.microsoft.com/office/drawing/2014/main" id="{DBFCBF92-6335-2A0F-45BC-E028C1467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763" y="185723"/>
            <a:ext cx="1271587" cy="48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37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9A29D-6E97-5B8C-4F3D-F16236EE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75A529-38CE-80FB-CDD3-E790F94B0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CF1FA1-3158-A902-1B38-29C411662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E1273C-6F82-5196-1232-E0E62000F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6847AF8-1A9A-EC53-80CA-0AD797395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8A2257-959D-AB95-6316-67136E37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262-FE1F-4FE3-AFF2-C314FB1EDB62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E99EE1E-EDC1-519E-5424-260DC99F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2019E9A-C204-C248-8515-CC1F9161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597E-45B8-4193-96AD-E7F2BC7C8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1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81765-1289-3873-DA51-1CE72CCC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C87B2DB-0184-AF03-AB57-53368609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262-FE1F-4FE3-AFF2-C314FB1EDB62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66A459-86DA-5F41-6C9A-10FB627F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80B188-0A3E-12F6-38C4-93DD5C5E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597E-45B8-4193-96AD-E7F2BC7C8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61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8D66A52-5F86-16BF-3CE9-E93640A0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262-FE1F-4FE3-AFF2-C314FB1EDB62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2C4EC4-9229-BFC8-615D-B27AB281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F85437-9027-2521-3B81-08BD7E9B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597E-45B8-4193-96AD-E7F2BC7C8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31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2047B-D11C-B931-FFCA-C4AD7132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BE0A0-BE12-EBB0-A43F-DBDEE5B4B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AD1CE6-5537-8A41-58C5-A1D03BD1F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0FD900-52D4-F217-241C-ED59814E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262-FE1F-4FE3-AFF2-C314FB1EDB62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FA19EB-A792-0C69-1222-E3D1F2D8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218A92-3A2E-C6E2-E521-DFFD5C38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597E-45B8-4193-96AD-E7F2BC7C8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40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900F4-FDB8-5AEA-C1EE-403E8A0A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498DDA-A3AE-93A4-6F80-BE65E2EE5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C4F6DB-4601-F4E2-D4CF-A7BE891F7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491474-C502-5249-C978-2CF3B436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262-FE1F-4FE3-AFF2-C314FB1EDB62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6A1A9F-289F-2A09-7F91-255933CA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17AF79-0E78-47C8-52AB-758A2D97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597E-45B8-4193-96AD-E7F2BC7C8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05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69E2FC-6600-073A-36A7-7F91DBE7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44F2DB-6D26-55F7-7E86-8576A485A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AF8495-9298-E478-0A3A-F9FF40A79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D262-FE1F-4FE3-AFF2-C314FB1EDB62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617467-3A26-D84B-D556-D2E41FF72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893176-8665-AF62-2CFA-8FE7ED0C9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597E-45B8-4193-96AD-E7F2BC7C8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89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39703B9-8399-1F6B-0635-2820BF4FFF20}"/>
              </a:ext>
            </a:extLst>
          </p:cNvPr>
          <p:cNvSpPr txBox="1"/>
          <p:nvPr/>
        </p:nvSpPr>
        <p:spPr>
          <a:xfrm>
            <a:off x="493483" y="3261380"/>
            <a:ext cx="483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/ Módulo 15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EADB52-ABB4-9962-46C3-97A1A781E22A}"/>
              </a:ext>
            </a:extLst>
          </p:cNvPr>
          <p:cNvSpPr txBox="1"/>
          <p:nvPr/>
        </p:nvSpPr>
        <p:spPr>
          <a:xfrm>
            <a:off x="493483" y="3784600"/>
            <a:ext cx="6096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Conhecendo o SASS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5B5DB1-86E9-C140-2D7E-142E3A759C92}"/>
              </a:ext>
            </a:extLst>
          </p:cNvPr>
          <p:cNvSpPr txBox="1"/>
          <p:nvPr/>
        </p:nvSpPr>
        <p:spPr>
          <a:xfrm>
            <a:off x="493483" y="6098923"/>
            <a:ext cx="609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 Souza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71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08CE17D-156A-6BDC-8A8A-B6DCBA1DC80B}"/>
              </a:ext>
            </a:extLst>
          </p:cNvPr>
          <p:cNvSpPr txBox="1"/>
          <p:nvPr/>
        </p:nvSpPr>
        <p:spPr>
          <a:xfrm>
            <a:off x="449942" y="1128713"/>
            <a:ext cx="6761742" cy="5021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800" b="1" dirty="0">
                <a:solidFill>
                  <a:srgbClr val="FFBF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entrega deste exercício</a:t>
            </a:r>
            <a:br>
              <a:rPr lang="pt-BR" sz="2800" b="1" dirty="0">
                <a:solidFill>
                  <a:srgbClr val="FFBF1A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b="1" dirty="0">
                <a:solidFill>
                  <a:srgbClr val="FFBF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 em:</a:t>
            </a:r>
          </a:p>
          <a:p>
            <a:endParaRPr lang="pt-BR" sz="2800" b="1" dirty="0">
              <a:solidFill>
                <a:srgbClr val="FFBF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Arial"/>
                <a:cs typeface="Arial"/>
              </a:rPr>
              <a:t>Converter o CSS do projeto disponibilizado na plataforma para o SASS;</a:t>
            </a: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Arial"/>
                <a:cs typeface="Arial"/>
              </a:rPr>
              <a:t>Utilize os recursos do SASS que aprendemos durante as aulas, como as variáveis e os módulos;</a:t>
            </a: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Crie uma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chamada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exercicio_sass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repositório do curso, armazene os arquivos SASS nesta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envie o link do repositório através da plataforma.</a:t>
            </a:r>
            <a:endParaRPr lang="pt-BR" sz="2000" dirty="0">
              <a:solidFill>
                <a:srgbClr val="FFBF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E739E18-2001-9435-BA59-20536DFB5B1C}"/>
              </a:ext>
            </a:extLst>
          </p:cNvPr>
          <p:cNvSpPr txBox="1"/>
          <p:nvPr/>
        </p:nvSpPr>
        <p:spPr>
          <a:xfrm>
            <a:off x="435428" y="162582"/>
            <a:ext cx="7082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MÓDULO 15│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Conhecendo o SASS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EF22FA-E36E-E68C-F181-0DBDC8B8F114}"/>
              </a:ext>
            </a:extLst>
          </p:cNvPr>
          <p:cNvSpPr txBox="1"/>
          <p:nvPr/>
        </p:nvSpPr>
        <p:spPr>
          <a:xfrm rot="16200000">
            <a:off x="-685825" y="5707719"/>
            <a:ext cx="181861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224326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77AC1BA-7B39-0062-FD1D-7E7634D0F75D}"/>
              </a:ext>
            </a:extLst>
          </p:cNvPr>
          <p:cNvSpPr txBox="1"/>
          <p:nvPr/>
        </p:nvSpPr>
        <p:spPr>
          <a:xfrm>
            <a:off x="1175657" y="4684486"/>
            <a:ext cx="4238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rgbClr val="2C0E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EXERCÍCIO!</a:t>
            </a:r>
          </a:p>
        </p:txBody>
      </p:sp>
    </p:spTree>
    <p:extLst>
      <p:ext uri="{BB962C8B-B14F-4D97-AF65-F5344CB8AC3E}">
        <p14:creationId xmlns:p14="http://schemas.microsoft.com/office/powerpoint/2010/main" val="3782471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Capelari de Carvalho</dc:creator>
  <cp:lastModifiedBy>Gian Claudio de Souza Freitas</cp:lastModifiedBy>
  <cp:revision>13</cp:revision>
  <dcterms:created xsi:type="dcterms:W3CDTF">2022-06-02T14:10:08Z</dcterms:created>
  <dcterms:modified xsi:type="dcterms:W3CDTF">2022-09-03T13:34:13Z</dcterms:modified>
</cp:coreProperties>
</file>