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1.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2.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3.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3681" r:id="rId2"/>
    <p:sldMasterId id="2147483694" r:id="rId3"/>
    <p:sldMasterId id="2147483706" r:id="rId4"/>
    <p:sldMasterId id="2147483718" r:id="rId5"/>
    <p:sldMasterId id="2147483730" r:id="rId6"/>
    <p:sldMasterId id="2147483742" r:id="rId7"/>
    <p:sldMasterId id="2147483754" r:id="rId8"/>
    <p:sldMasterId id="2147483766" r:id="rId9"/>
    <p:sldMasterId id="2147483778" r:id="rId10"/>
    <p:sldMasterId id="2147483790" r:id="rId11"/>
    <p:sldMasterId id="2147483802" r:id="rId12"/>
    <p:sldMasterId id="2147483814" r:id="rId13"/>
    <p:sldMasterId id="2147483826" r:id="rId14"/>
  </p:sldMasterIdLst>
  <p:notesMasterIdLst>
    <p:notesMasterId r:id="rId22"/>
  </p:notesMasterIdLst>
  <p:sldIdLst>
    <p:sldId id="256" r:id="rId15"/>
    <p:sldId id="258" r:id="rId16"/>
    <p:sldId id="346" r:id="rId17"/>
    <p:sldId id="348" r:id="rId18"/>
    <p:sldId id="347" r:id="rId19"/>
    <p:sldId id="350" r:id="rId20"/>
    <p:sldId id="34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65" userDrawn="1">
          <p15:clr>
            <a:srgbClr val="A4A3A4"/>
          </p15:clr>
        </p15:guide>
        <p15:guide id="3" orient="horz" pos="3022" userDrawn="1">
          <p15:clr>
            <a:srgbClr val="A4A3A4"/>
          </p15:clr>
        </p15:guide>
        <p15:guide id="4" orient="horz" pos="845" userDrawn="1">
          <p15:clr>
            <a:srgbClr val="A4A3A4"/>
          </p15:clr>
        </p15:guide>
        <p15:guide id="5" orient="horz" pos="36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83812"/>
  </p:normalViewPr>
  <p:slideViewPr>
    <p:cSldViewPr snapToGrid="0" snapToObjects="1" showGuides="1">
      <p:cViewPr varScale="1">
        <p:scale>
          <a:sx n="57" d="100"/>
          <a:sy n="57" d="100"/>
        </p:scale>
        <p:origin x="876" y="54"/>
      </p:cViewPr>
      <p:guideLst>
        <p:guide pos="665"/>
        <p:guide orient="horz" pos="3022"/>
        <p:guide orient="horz" pos="845"/>
        <p:guide orient="horz" pos="3612"/>
      </p:guideLst>
    </p:cSldViewPr>
  </p:slideViewPr>
  <p:notesTextViewPr>
    <p:cViewPr>
      <p:scale>
        <a:sx n="1" d="1"/>
        <a:sy n="1" d="1"/>
      </p:scale>
      <p:origin x="0" y="0"/>
    </p:cViewPr>
  </p:notesTextViewPr>
  <p:notesViewPr>
    <p:cSldViewPr snapToGrid="0" snapToObjects="1" showGuides="1">
      <p:cViewPr varScale="1">
        <p:scale>
          <a:sx n="61" d="100"/>
          <a:sy n="61" d="100"/>
        </p:scale>
        <p:origin x="2176"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3E462-5D8A-9548-A937-DF7F38BA601D}" type="doc">
      <dgm:prSet loTypeId="urn:microsoft.com/office/officeart/2008/layout/VerticalCurvedList" loCatId="" qsTypeId="urn:microsoft.com/office/officeart/2005/8/quickstyle/simple1" qsCatId="simple" csTypeId="urn:microsoft.com/office/officeart/2005/8/colors/accent1_3" csCatId="accent1" phldr="1"/>
      <dgm:spPr/>
      <dgm:t>
        <a:bodyPr/>
        <a:lstStyle/>
        <a:p>
          <a:endParaRPr lang="zh-CN" altLang="en-US"/>
        </a:p>
      </dgm:t>
    </dgm:pt>
    <dgm:pt modelId="{7281074A-B947-724A-80CB-8049CD8B1A61}">
      <dgm:prSet phldrT="[文本]"/>
      <dgm:spPr>
        <a:solidFill>
          <a:schemeClr val="accent1">
            <a:shade val="80000"/>
            <a:hueOff val="0"/>
            <a:satOff val="0"/>
            <a:lumOff val="0"/>
            <a:alpha val="89000"/>
          </a:schemeClr>
        </a:solidFill>
        <a:ln>
          <a:noFill/>
        </a:ln>
      </dgm:spPr>
      <dgm:t>
        <a:bodyPr/>
        <a:lstStyle/>
        <a:p>
          <a:endParaRPr lang="zh-CN" altLang="en-US" baseline="0" dirty="0">
            <a:solidFill>
              <a:schemeClr val="accent1">
                <a:lumMod val="50000"/>
              </a:schemeClr>
            </a:solidFill>
            <a:latin typeface="arial" charset="0"/>
            <a:ea typeface="冬青黑体简体中文 W3" charset="-122"/>
          </a:endParaRPr>
        </a:p>
      </dgm:t>
    </dgm:pt>
    <dgm:pt modelId="{80BD82D2-B91E-564C-BF9A-225F6DBB5CD7}" type="parTrans" cxnId="{842B4B25-1A84-7442-8751-4A43C707D029}">
      <dgm:prSet/>
      <dgm:spPr/>
      <dgm:t>
        <a:bodyPr/>
        <a:lstStyle/>
        <a:p>
          <a:endParaRPr lang="zh-CN" altLang="en-US"/>
        </a:p>
      </dgm:t>
    </dgm:pt>
    <dgm:pt modelId="{CBC561FC-C61E-DE41-96E3-F2549C46E2E4}" type="sibTrans" cxnId="{842B4B25-1A84-7442-8751-4A43C707D029}">
      <dgm:prSet/>
      <dgm:spPr>
        <a:noFill/>
        <a:ln>
          <a:noFill/>
        </a:ln>
      </dgm:spPr>
      <dgm:t>
        <a:bodyPr/>
        <a:lstStyle/>
        <a:p>
          <a:endParaRPr lang="zh-CN" altLang="en-US"/>
        </a:p>
      </dgm:t>
    </dgm:pt>
    <dgm:pt modelId="{CE4615EC-03A0-134D-9616-DFC73F932696}">
      <dgm:prSet phldrT="[文本]"/>
      <dgm:spPr>
        <a:solidFill>
          <a:schemeClr val="accent1">
            <a:shade val="80000"/>
            <a:hueOff val="-30451"/>
            <a:satOff val="-2057"/>
            <a:lumOff val="19427"/>
            <a:alpha val="94000"/>
          </a:schemeClr>
        </a:solidFill>
        <a:ln>
          <a:noFill/>
        </a:ln>
      </dgm:spPr>
      <dgm:t>
        <a:bodyPr/>
        <a:lstStyle/>
        <a:p>
          <a:endParaRPr lang="zh-CN" altLang="en-US" baseline="0" dirty="0">
            <a:solidFill>
              <a:schemeClr val="accent1">
                <a:lumMod val="50000"/>
              </a:schemeClr>
            </a:solidFill>
            <a:latin typeface="arial" charset="0"/>
            <a:ea typeface="冬青黑体简体中文 W3" charset="-122"/>
          </a:endParaRPr>
        </a:p>
      </dgm:t>
    </dgm:pt>
    <dgm:pt modelId="{4821571E-FCF8-8741-A076-01C36E57BB7C}" type="parTrans" cxnId="{C42BD675-281E-B346-B2B0-40C165F94BC9}">
      <dgm:prSet/>
      <dgm:spPr/>
      <dgm:t>
        <a:bodyPr/>
        <a:lstStyle/>
        <a:p>
          <a:endParaRPr lang="zh-CN" altLang="en-US"/>
        </a:p>
      </dgm:t>
    </dgm:pt>
    <dgm:pt modelId="{02EC76DA-18DC-CA4B-A416-86682A724BE4}" type="sibTrans" cxnId="{C42BD675-281E-B346-B2B0-40C165F94BC9}">
      <dgm:prSet/>
      <dgm:spPr/>
      <dgm:t>
        <a:bodyPr/>
        <a:lstStyle/>
        <a:p>
          <a:endParaRPr lang="zh-CN" altLang="en-US"/>
        </a:p>
      </dgm:t>
    </dgm:pt>
    <dgm:pt modelId="{B6E105BC-0AB8-3146-9BD4-B772672954C2}">
      <dgm:prSet custT="1"/>
      <dgm:spPr>
        <a:solidFill>
          <a:schemeClr val="accent1">
            <a:shade val="80000"/>
            <a:hueOff val="-22838"/>
            <a:satOff val="-1543"/>
            <a:lumOff val="14570"/>
            <a:alpha val="92000"/>
          </a:schemeClr>
        </a:solidFill>
        <a:ln>
          <a:noFill/>
        </a:ln>
      </dgm:spPr>
      <dgm:t>
        <a:bodyPr/>
        <a:lstStyle/>
        <a:p>
          <a:endParaRPr lang="zh-CN" altLang="en-US" sz="2100" baseline="0" dirty="0">
            <a:solidFill>
              <a:schemeClr val="accent1">
                <a:lumMod val="50000"/>
              </a:schemeClr>
            </a:solidFill>
            <a:latin typeface="arial" charset="0"/>
            <a:ea typeface="冬青黑体简体中文 W3" charset="-122"/>
          </a:endParaRPr>
        </a:p>
      </dgm:t>
    </dgm:pt>
    <dgm:pt modelId="{01B25585-2D26-EB4C-8354-962324C358DF}" type="parTrans" cxnId="{67850FF1-15E7-4F4A-B6A5-3D0540693E68}">
      <dgm:prSet/>
      <dgm:spPr/>
      <dgm:t>
        <a:bodyPr/>
        <a:lstStyle/>
        <a:p>
          <a:endParaRPr lang="zh-CN" altLang="en-US"/>
        </a:p>
      </dgm:t>
    </dgm:pt>
    <dgm:pt modelId="{BC46DAB7-61A7-E444-B036-C8A586DEC552}" type="sibTrans" cxnId="{67850FF1-15E7-4F4A-B6A5-3D0540693E68}">
      <dgm:prSet/>
      <dgm:spPr/>
      <dgm:t>
        <a:bodyPr/>
        <a:lstStyle/>
        <a:p>
          <a:endParaRPr lang="zh-CN" altLang="en-US"/>
        </a:p>
      </dgm:t>
    </dgm:pt>
    <dgm:pt modelId="{C9E4CD06-2ADF-3A41-815E-1E5E0440CD84}">
      <dgm:prSet/>
      <dgm:spPr>
        <a:noFill/>
        <a:ln>
          <a:noFill/>
        </a:ln>
      </dgm:spPr>
      <dgm:t>
        <a:bodyPr/>
        <a:lstStyle/>
        <a:p>
          <a:endParaRPr lang="zh-CN" altLang="en-US" baseline="0" dirty="0">
            <a:latin typeface="arial" charset="0"/>
            <a:ea typeface="冬青黑体简体中文 W3" charset="-122"/>
          </a:endParaRPr>
        </a:p>
      </dgm:t>
    </dgm:pt>
    <dgm:pt modelId="{391FAB87-FEBF-2149-8C85-004633A131AB}" type="parTrans" cxnId="{E6FDA31D-23BD-1B40-A27E-643913FC7254}">
      <dgm:prSet/>
      <dgm:spPr/>
      <dgm:t>
        <a:bodyPr/>
        <a:lstStyle/>
        <a:p>
          <a:endParaRPr lang="zh-CN" altLang="en-US"/>
        </a:p>
      </dgm:t>
    </dgm:pt>
    <dgm:pt modelId="{5B5454B9-7FEB-6C41-82BB-851BD89DACDE}" type="sibTrans" cxnId="{E6FDA31D-23BD-1B40-A27E-643913FC7254}">
      <dgm:prSet/>
      <dgm:spPr/>
      <dgm:t>
        <a:bodyPr/>
        <a:lstStyle/>
        <a:p>
          <a:endParaRPr lang="zh-CN" altLang="en-US"/>
        </a:p>
      </dgm:t>
    </dgm:pt>
    <dgm:pt modelId="{8F70CD27-BAD0-4442-869B-FA613E7823E4}">
      <dgm:prSet/>
      <dgm:spPr>
        <a:solidFill>
          <a:schemeClr val="accent1">
            <a:shade val="80000"/>
            <a:hueOff val="-38064"/>
            <a:satOff val="-2571"/>
            <a:lumOff val="24284"/>
            <a:alpha val="82000"/>
          </a:schemeClr>
        </a:solidFill>
        <a:ln>
          <a:noFill/>
        </a:ln>
      </dgm:spPr>
      <dgm:t>
        <a:bodyPr/>
        <a:lstStyle/>
        <a:p>
          <a:endParaRPr lang="zh-CN" altLang="en-US" dirty="0"/>
        </a:p>
      </dgm:t>
    </dgm:pt>
    <dgm:pt modelId="{E8D55B70-5BB3-4348-B695-EE1465446F9F}" type="parTrans" cxnId="{E7D73A71-D917-3F4E-9FBF-A6BE35E38687}">
      <dgm:prSet/>
      <dgm:spPr/>
      <dgm:t>
        <a:bodyPr/>
        <a:lstStyle/>
        <a:p>
          <a:endParaRPr lang="zh-CN" altLang="en-US"/>
        </a:p>
      </dgm:t>
    </dgm:pt>
    <dgm:pt modelId="{42CF17FA-66B3-2449-B769-5601C66834B7}" type="sibTrans" cxnId="{E7D73A71-D917-3F4E-9FBF-A6BE35E38687}">
      <dgm:prSet/>
      <dgm:spPr/>
      <dgm:t>
        <a:bodyPr/>
        <a:lstStyle/>
        <a:p>
          <a:endParaRPr lang="zh-CN" altLang="en-US"/>
        </a:p>
      </dgm:t>
    </dgm:pt>
    <dgm:pt modelId="{4653BF5B-596A-634A-A4CC-9C44F6C4A1FA}" type="pres">
      <dgm:prSet presAssocID="{5593E462-5D8A-9548-A937-DF7F38BA601D}" presName="Name0" presStyleCnt="0">
        <dgm:presLayoutVars>
          <dgm:chMax val="7"/>
          <dgm:chPref val="7"/>
          <dgm:dir/>
        </dgm:presLayoutVars>
      </dgm:prSet>
      <dgm:spPr/>
      <dgm:t>
        <a:bodyPr/>
        <a:lstStyle/>
        <a:p>
          <a:endParaRPr lang="zh-CN" altLang="en-US"/>
        </a:p>
      </dgm:t>
    </dgm:pt>
    <dgm:pt modelId="{547718C8-8224-7044-B726-DDA5AFE90FFA}" type="pres">
      <dgm:prSet presAssocID="{5593E462-5D8A-9548-A937-DF7F38BA601D}" presName="Name1" presStyleCnt="0"/>
      <dgm:spPr/>
    </dgm:pt>
    <dgm:pt modelId="{9701A4EB-0220-694E-A294-15C6D5FCCDEC}" type="pres">
      <dgm:prSet presAssocID="{5593E462-5D8A-9548-A937-DF7F38BA601D}" presName="cycle" presStyleCnt="0"/>
      <dgm:spPr/>
    </dgm:pt>
    <dgm:pt modelId="{1CACA822-1779-AB41-AD99-20A8523D6C8A}" type="pres">
      <dgm:prSet presAssocID="{5593E462-5D8A-9548-A937-DF7F38BA601D}" presName="srcNode" presStyleLbl="node1" presStyleIdx="0" presStyleCnt="5"/>
      <dgm:spPr/>
    </dgm:pt>
    <dgm:pt modelId="{AF0C8E31-3ABC-D947-B569-85E79D21E77D}" type="pres">
      <dgm:prSet presAssocID="{5593E462-5D8A-9548-A937-DF7F38BA601D}" presName="conn" presStyleLbl="parChTrans1D2" presStyleIdx="0" presStyleCnt="1" custLinFactNeighborX="1315" custLinFactNeighborY="177"/>
      <dgm:spPr/>
      <dgm:t>
        <a:bodyPr/>
        <a:lstStyle/>
        <a:p>
          <a:endParaRPr lang="zh-CN" altLang="en-US"/>
        </a:p>
      </dgm:t>
    </dgm:pt>
    <dgm:pt modelId="{01168394-A6B2-7648-93AC-9DE2A430E06E}" type="pres">
      <dgm:prSet presAssocID="{5593E462-5D8A-9548-A937-DF7F38BA601D}" presName="extraNode" presStyleLbl="node1" presStyleIdx="0" presStyleCnt="5"/>
      <dgm:spPr/>
    </dgm:pt>
    <dgm:pt modelId="{AD48996E-8BCF-9D48-830A-51F2E3AFF003}" type="pres">
      <dgm:prSet presAssocID="{5593E462-5D8A-9548-A937-DF7F38BA601D}" presName="dstNode" presStyleLbl="node1" presStyleIdx="0" presStyleCnt="5"/>
      <dgm:spPr/>
    </dgm:pt>
    <dgm:pt modelId="{9BB8549D-12F7-264B-B420-31B02A803E00}" type="pres">
      <dgm:prSet presAssocID="{7281074A-B947-724A-80CB-8049CD8B1A61}" presName="text_1" presStyleLbl="node1" presStyleIdx="0" presStyleCnt="5">
        <dgm:presLayoutVars>
          <dgm:bulletEnabled val="1"/>
        </dgm:presLayoutVars>
      </dgm:prSet>
      <dgm:spPr/>
      <dgm:t>
        <a:bodyPr/>
        <a:lstStyle/>
        <a:p>
          <a:endParaRPr lang="zh-CN" altLang="en-US"/>
        </a:p>
      </dgm:t>
    </dgm:pt>
    <dgm:pt modelId="{898D9314-1568-7B45-825C-019AEEA17644}" type="pres">
      <dgm:prSet presAssocID="{7281074A-B947-724A-80CB-8049CD8B1A61}" presName="accent_1" presStyleCnt="0"/>
      <dgm:spPr/>
    </dgm:pt>
    <dgm:pt modelId="{B861B3EA-989B-4243-81C7-235B7A907CA2}" type="pres">
      <dgm:prSet presAssocID="{7281074A-B947-724A-80CB-8049CD8B1A61}" presName="accentRepeatNode" presStyleLbl="solidFgAcc1" presStyleIdx="0" presStyleCnt="5"/>
      <dgm:spPr>
        <a:noFill/>
        <a:ln>
          <a:noFill/>
        </a:ln>
      </dgm:spPr>
    </dgm:pt>
    <dgm:pt modelId="{238FFB98-9DEE-ED49-996E-0F73CE4D422B}" type="pres">
      <dgm:prSet presAssocID="{C9E4CD06-2ADF-3A41-815E-1E5E0440CD84}" presName="text_2" presStyleLbl="node1" presStyleIdx="1" presStyleCnt="5">
        <dgm:presLayoutVars>
          <dgm:bulletEnabled val="1"/>
        </dgm:presLayoutVars>
      </dgm:prSet>
      <dgm:spPr/>
      <dgm:t>
        <a:bodyPr/>
        <a:lstStyle/>
        <a:p>
          <a:endParaRPr lang="zh-CN" altLang="en-US"/>
        </a:p>
      </dgm:t>
    </dgm:pt>
    <dgm:pt modelId="{490EB9A0-A712-954D-A7B8-36486F11BD32}" type="pres">
      <dgm:prSet presAssocID="{C9E4CD06-2ADF-3A41-815E-1E5E0440CD84}" presName="accent_2" presStyleCnt="0"/>
      <dgm:spPr/>
    </dgm:pt>
    <dgm:pt modelId="{8632424D-F6E6-D746-9B72-BA9757231B99}" type="pres">
      <dgm:prSet presAssocID="{C9E4CD06-2ADF-3A41-815E-1E5E0440CD84}" presName="accentRepeatNode" presStyleLbl="solidFgAcc1" presStyleIdx="1" presStyleCnt="5"/>
      <dgm:spPr>
        <a:noFill/>
        <a:ln>
          <a:noFill/>
        </a:ln>
      </dgm:spPr>
    </dgm:pt>
    <dgm:pt modelId="{8E7A4B67-199E-254C-AF08-C877E855E68A}" type="pres">
      <dgm:prSet presAssocID="{B6E105BC-0AB8-3146-9BD4-B772672954C2}" presName="text_3" presStyleLbl="node1" presStyleIdx="2" presStyleCnt="5">
        <dgm:presLayoutVars>
          <dgm:bulletEnabled val="1"/>
        </dgm:presLayoutVars>
      </dgm:prSet>
      <dgm:spPr/>
      <dgm:t>
        <a:bodyPr/>
        <a:lstStyle/>
        <a:p>
          <a:endParaRPr lang="zh-CN" altLang="en-US"/>
        </a:p>
      </dgm:t>
    </dgm:pt>
    <dgm:pt modelId="{4A54C5AB-3347-0E49-B338-6F5B49F2D81F}" type="pres">
      <dgm:prSet presAssocID="{B6E105BC-0AB8-3146-9BD4-B772672954C2}" presName="accent_3" presStyleCnt="0"/>
      <dgm:spPr/>
    </dgm:pt>
    <dgm:pt modelId="{855220B4-92FC-184A-8F84-767349749168}" type="pres">
      <dgm:prSet presAssocID="{B6E105BC-0AB8-3146-9BD4-B772672954C2}" presName="accentRepeatNode" presStyleLbl="solidFgAcc1" presStyleIdx="2" presStyleCnt="5"/>
      <dgm:spPr>
        <a:noFill/>
        <a:ln>
          <a:noFill/>
        </a:ln>
      </dgm:spPr>
    </dgm:pt>
    <dgm:pt modelId="{B57B3416-BB36-CB49-B5FA-30248267032A}" type="pres">
      <dgm:prSet presAssocID="{CE4615EC-03A0-134D-9616-DFC73F932696}" presName="text_4" presStyleLbl="node1" presStyleIdx="3" presStyleCnt="5">
        <dgm:presLayoutVars>
          <dgm:bulletEnabled val="1"/>
        </dgm:presLayoutVars>
      </dgm:prSet>
      <dgm:spPr/>
      <dgm:t>
        <a:bodyPr/>
        <a:lstStyle/>
        <a:p>
          <a:endParaRPr lang="zh-CN" altLang="en-US"/>
        </a:p>
      </dgm:t>
    </dgm:pt>
    <dgm:pt modelId="{C61E2095-4292-6D4A-8899-B501FCB81633}" type="pres">
      <dgm:prSet presAssocID="{CE4615EC-03A0-134D-9616-DFC73F932696}" presName="accent_4" presStyleCnt="0"/>
      <dgm:spPr/>
    </dgm:pt>
    <dgm:pt modelId="{8BEC63E5-3C32-4A4F-BAF1-49DC3A0FC9E4}" type="pres">
      <dgm:prSet presAssocID="{CE4615EC-03A0-134D-9616-DFC73F932696}" presName="accentRepeatNode" presStyleLbl="solidFgAcc1" presStyleIdx="3" presStyleCnt="5"/>
      <dgm:spPr>
        <a:noFill/>
        <a:ln>
          <a:noFill/>
        </a:ln>
      </dgm:spPr>
    </dgm:pt>
    <dgm:pt modelId="{E7119111-FDD1-A545-BD6F-ED63C4B74C1E}" type="pres">
      <dgm:prSet presAssocID="{8F70CD27-BAD0-4442-869B-FA613E7823E4}" presName="text_5" presStyleLbl="node1" presStyleIdx="4" presStyleCnt="5">
        <dgm:presLayoutVars>
          <dgm:bulletEnabled val="1"/>
        </dgm:presLayoutVars>
      </dgm:prSet>
      <dgm:spPr/>
      <dgm:t>
        <a:bodyPr/>
        <a:lstStyle/>
        <a:p>
          <a:endParaRPr lang="zh-CN" altLang="en-US"/>
        </a:p>
      </dgm:t>
    </dgm:pt>
    <dgm:pt modelId="{770E0F60-481F-DF41-A2AB-3C5A31BCF7C7}" type="pres">
      <dgm:prSet presAssocID="{8F70CD27-BAD0-4442-869B-FA613E7823E4}" presName="accent_5" presStyleCnt="0"/>
      <dgm:spPr/>
    </dgm:pt>
    <dgm:pt modelId="{4A9624AC-07B7-0444-AC1F-DAE2CFFC31B8}" type="pres">
      <dgm:prSet presAssocID="{8F70CD27-BAD0-4442-869B-FA613E7823E4}" presName="accentRepeatNode" presStyleLbl="solidFgAcc1" presStyleIdx="4" presStyleCnt="5"/>
      <dgm:spPr>
        <a:noFill/>
        <a:ln>
          <a:noFill/>
        </a:ln>
      </dgm:spPr>
    </dgm:pt>
  </dgm:ptLst>
  <dgm:cxnLst>
    <dgm:cxn modelId="{67850FF1-15E7-4F4A-B6A5-3D0540693E68}" srcId="{5593E462-5D8A-9548-A937-DF7F38BA601D}" destId="{B6E105BC-0AB8-3146-9BD4-B772672954C2}" srcOrd="2" destOrd="0" parTransId="{01B25585-2D26-EB4C-8354-962324C358DF}" sibTransId="{BC46DAB7-61A7-E444-B036-C8A586DEC552}"/>
    <dgm:cxn modelId="{3EE464B7-F44D-9947-9FC6-F88D4A549554}" type="presOf" srcId="{B6E105BC-0AB8-3146-9BD4-B772672954C2}" destId="{8E7A4B67-199E-254C-AF08-C877E855E68A}" srcOrd="0" destOrd="0" presId="urn:microsoft.com/office/officeart/2008/layout/VerticalCurvedList"/>
    <dgm:cxn modelId="{C42BD675-281E-B346-B2B0-40C165F94BC9}" srcId="{5593E462-5D8A-9548-A937-DF7F38BA601D}" destId="{CE4615EC-03A0-134D-9616-DFC73F932696}" srcOrd="3" destOrd="0" parTransId="{4821571E-FCF8-8741-A076-01C36E57BB7C}" sibTransId="{02EC76DA-18DC-CA4B-A416-86682A724BE4}"/>
    <dgm:cxn modelId="{99BB429C-F697-9D4E-89E7-269A03636FAE}" type="presOf" srcId="{CE4615EC-03A0-134D-9616-DFC73F932696}" destId="{B57B3416-BB36-CB49-B5FA-30248267032A}" srcOrd="0" destOrd="0" presId="urn:microsoft.com/office/officeart/2008/layout/VerticalCurvedList"/>
    <dgm:cxn modelId="{EEE3EF7C-5DB9-584F-AD96-14A6158A955F}" type="presOf" srcId="{8F70CD27-BAD0-4442-869B-FA613E7823E4}" destId="{E7119111-FDD1-A545-BD6F-ED63C4B74C1E}" srcOrd="0" destOrd="0" presId="urn:microsoft.com/office/officeart/2008/layout/VerticalCurvedList"/>
    <dgm:cxn modelId="{C92825DA-4E70-9B48-8EEB-E00205186502}" type="presOf" srcId="{CBC561FC-C61E-DE41-96E3-F2549C46E2E4}" destId="{AF0C8E31-3ABC-D947-B569-85E79D21E77D}" srcOrd="0" destOrd="0" presId="urn:microsoft.com/office/officeart/2008/layout/VerticalCurvedList"/>
    <dgm:cxn modelId="{392AFB5D-FB91-F949-BA5E-B23483E13C5F}" type="presOf" srcId="{5593E462-5D8A-9548-A937-DF7F38BA601D}" destId="{4653BF5B-596A-634A-A4CC-9C44F6C4A1FA}" srcOrd="0" destOrd="0" presId="urn:microsoft.com/office/officeart/2008/layout/VerticalCurvedList"/>
    <dgm:cxn modelId="{26D945FE-9BB2-8D46-8C10-BBCE3FD7212D}" type="presOf" srcId="{C9E4CD06-2ADF-3A41-815E-1E5E0440CD84}" destId="{238FFB98-9DEE-ED49-996E-0F73CE4D422B}" srcOrd="0" destOrd="0" presId="urn:microsoft.com/office/officeart/2008/layout/VerticalCurvedList"/>
    <dgm:cxn modelId="{842B4B25-1A84-7442-8751-4A43C707D029}" srcId="{5593E462-5D8A-9548-A937-DF7F38BA601D}" destId="{7281074A-B947-724A-80CB-8049CD8B1A61}" srcOrd="0" destOrd="0" parTransId="{80BD82D2-B91E-564C-BF9A-225F6DBB5CD7}" sibTransId="{CBC561FC-C61E-DE41-96E3-F2549C46E2E4}"/>
    <dgm:cxn modelId="{E6FDA31D-23BD-1B40-A27E-643913FC7254}" srcId="{5593E462-5D8A-9548-A937-DF7F38BA601D}" destId="{C9E4CD06-2ADF-3A41-815E-1E5E0440CD84}" srcOrd="1" destOrd="0" parTransId="{391FAB87-FEBF-2149-8C85-004633A131AB}" sibTransId="{5B5454B9-7FEB-6C41-82BB-851BD89DACDE}"/>
    <dgm:cxn modelId="{9012480E-23E6-5644-AB13-ECC144E2E6C4}" type="presOf" srcId="{7281074A-B947-724A-80CB-8049CD8B1A61}" destId="{9BB8549D-12F7-264B-B420-31B02A803E00}" srcOrd="0" destOrd="0" presId="urn:microsoft.com/office/officeart/2008/layout/VerticalCurvedList"/>
    <dgm:cxn modelId="{E7D73A71-D917-3F4E-9FBF-A6BE35E38687}" srcId="{5593E462-5D8A-9548-A937-DF7F38BA601D}" destId="{8F70CD27-BAD0-4442-869B-FA613E7823E4}" srcOrd="4" destOrd="0" parTransId="{E8D55B70-5BB3-4348-B695-EE1465446F9F}" sibTransId="{42CF17FA-66B3-2449-B769-5601C66834B7}"/>
    <dgm:cxn modelId="{AD127D40-CF5E-3044-8B6A-EF742B73F6C9}" type="presParOf" srcId="{4653BF5B-596A-634A-A4CC-9C44F6C4A1FA}" destId="{547718C8-8224-7044-B726-DDA5AFE90FFA}" srcOrd="0" destOrd="0" presId="urn:microsoft.com/office/officeart/2008/layout/VerticalCurvedList"/>
    <dgm:cxn modelId="{85A34391-513E-1246-9409-CFE7EE3AA98C}" type="presParOf" srcId="{547718C8-8224-7044-B726-DDA5AFE90FFA}" destId="{9701A4EB-0220-694E-A294-15C6D5FCCDEC}" srcOrd="0" destOrd="0" presId="urn:microsoft.com/office/officeart/2008/layout/VerticalCurvedList"/>
    <dgm:cxn modelId="{6AAFAD4C-27CA-7F4E-9604-B947FB7B6BC6}" type="presParOf" srcId="{9701A4EB-0220-694E-A294-15C6D5FCCDEC}" destId="{1CACA822-1779-AB41-AD99-20A8523D6C8A}" srcOrd="0" destOrd="0" presId="urn:microsoft.com/office/officeart/2008/layout/VerticalCurvedList"/>
    <dgm:cxn modelId="{0D725702-2B5F-0F4B-A9AA-478C6FF4AC3B}" type="presParOf" srcId="{9701A4EB-0220-694E-A294-15C6D5FCCDEC}" destId="{AF0C8E31-3ABC-D947-B569-85E79D21E77D}" srcOrd="1" destOrd="0" presId="urn:microsoft.com/office/officeart/2008/layout/VerticalCurvedList"/>
    <dgm:cxn modelId="{10AF36AD-803F-A647-897D-28A92F18AE10}" type="presParOf" srcId="{9701A4EB-0220-694E-A294-15C6D5FCCDEC}" destId="{01168394-A6B2-7648-93AC-9DE2A430E06E}" srcOrd="2" destOrd="0" presId="urn:microsoft.com/office/officeart/2008/layout/VerticalCurvedList"/>
    <dgm:cxn modelId="{6B00ED81-F3B1-B544-8E3A-CC257BE230F0}" type="presParOf" srcId="{9701A4EB-0220-694E-A294-15C6D5FCCDEC}" destId="{AD48996E-8BCF-9D48-830A-51F2E3AFF003}" srcOrd="3" destOrd="0" presId="urn:microsoft.com/office/officeart/2008/layout/VerticalCurvedList"/>
    <dgm:cxn modelId="{811A6DB7-ED27-A543-9B37-3D2FB814A15F}" type="presParOf" srcId="{547718C8-8224-7044-B726-DDA5AFE90FFA}" destId="{9BB8549D-12F7-264B-B420-31B02A803E00}" srcOrd="1" destOrd="0" presId="urn:microsoft.com/office/officeart/2008/layout/VerticalCurvedList"/>
    <dgm:cxn modelId="{92D0649F-62B2-D146-834C-4DE90FE0EFD2}" type="presParOf" srcId="{547718C8-8224-7044-B726-DDA5AFE90FFA}" destId="{898D9314-1568-7B45-825C-019AEEA17644}" srcOrd="2" destOrd="0" presId="urn:microsoft.com/office/officeart/2008/layout/VerticalCurvedList"/>
    <dgm:cxn modelId="{25DF91E2-B668-2A47-A049-4416A5731A4D}" type="presParOf" srcId="{898D9314-1568-7B45-825C-019AEEA17644}" destId="{B861B3EA-989B-4243-81C7-235B7A907CA2}" srcOrd="0" destOrd="0" presId="urn:microsoft.com/office/officeart/2008/layout/VerticalCurvedList"/>
    <dgm:cxn modelId="{C626FA52-DD54-CA41-A555-76A6A922EA09}" type="presParOf" srcId="{547718C8-8224-7044-B726-DDA5AFE90FFA}" destId="{238FFB98-9DEE-ED49-996E-0F73CE4D422B}" srcOrd="3" destOrd="0" presId="urn:microsoft.com/office/officeart/2008/layout/VerticalCurvedList"/>
    <dgm:cxn modelId="{80378DB6-A884-944B-A355-18AA13F768A0}" type="presParOf" srcId="{547718C8-8224-7044-B726-DDA5AFE90FFA}" destId="{490EB9A0-A712-954D-A7B8-36486F11BD32}" srcOrd="4" destOrd="0" presId="urn:microsoft.com/office/officeart/2008/layout/VerticalCurvedList"/>
    <dgm:cxn modelId="{FD09C201-DCD8-3B45-920C-B49F0209ACAA}" type="presParOf" srcId="{490EB9A0-A712-954D-A7B8-36486F11BD32}" destId="{8632424D-F6E6-D746-9B72-BA9757231B99}" srcOrd="0" destOrd="0" presId="urn:microsoft.com/office/officeart/2008/layout/VerticalCurvedList"/>
    <dgm:cxn modelId="{68A8C4BF-4210-3044-8771-5176E5B559B6}" type="presParOf" srcId="{547718C8-8224-7044-B726-DDA5AFE90FFA}" destId="{8E7A4B67-199E-254C-AF08-C877E855E68A}" srcOrd="5" destOrd="0" presId="urn:microsoft.com/office/officeart/2008/layout/VerticalCurvedList"/>
    <dgm:cxn modelId="{56A5EBFC-35FB-F84C-BB62-5AA519E3E42F}" type="presParOf" srcId="{547718C8-8224-7044-B726-DDA5AFE90FFA}" destId="{4A54C5AB-3347-0E49-B338-6F5B49F2D81F}" srcOrd="6" destOrd="0" presId="urn:microsoft.com/office/officeart/2008/layout/VerticalCurvedList"/>
    <dgm:cxn modelId="{61961150-D570-DB44-930D-974E13442317}" type="presParOf" srcId="{4A54C5AB-3347-0E49-B338-6F5B49F2D81F}" destId="{855220B4-92FC-184A-8F84-767349749168}" srcOrd="0" destOrd="0" presId="urn:microsoft.com/office/officeart/2008/layout/VerticalCurvedList"/>
    <dgm:cxn modelId="{DF1FBB42-0A35-CD40-84AC-2ABD0BBA057A}" type="presParOf" srcId="{547718C8-8224-7044-B726-DDA5AFE90FFA}" destId="{B57B3416-BB36-CB49-B5FA-30248267032A}" srcOrd="7" destOrd="0" presId="urn:microsoft.com/office/officeart/2008/layout/VerticalCurvedList"/>
    <dgm:cxn modelId="{7618E1E4-FD2D-DF42-A164-392E07D6FDEF}" type="presParOf" srcId="{547718C8-8224-7044-B726-DDA5AFE90FFA}" destId="{C61E2095-4292-6D4A-8899-B501FCB81633}" srcOrd="8" destOrd="0" presId="urn:microsoft.com/office/officeart/2008/layout/VerticalCurvedList"/>
    <dgm:cxn modelId="{89B3F321-0DAC-1043-89F0-9CB8EAE934B3}" type="presParOf" srcId="{C61E2095-4292-6D4A-8899-B501FCB81633}" destId="{8BEC63E5-3C32-4A4F-BAF1-49DC3A0FC9E4}" srcOrd="0" destOrd="0" presId="urn:microsoft.com/office/officeart/2008/layout/VerticalCurvedList"/>
    <dgm:cxn modelId="{8649E8BD-17FE-E942-AB8B-DD41DEAED0BF}" type="presParOf" srcId="{547718C8-8224-7044-B726-DDA5AFE90FFA}" destId="{E7119111-FDD1-A545-BD6F-ED63C4B74C1E}" srcOrd="9" destOrd="0" presId="urn:microsoft.com/office/officeart/2008/layout/VerticalCurvedList"/>
    <dgm:cxn modelId="{8EC5A926-8F3C-DF4B-9138-F641ACA80364}" type="presParOf" srcId="{547718C8-8224-7044-B726-DDA5AFE90FFA}" destId="{770E0F60-481F-DF41-A2AB-3C5A31BCF7C7}" srcOrd="10" destOrd="0" presId="urn:microsoft.com/office/officeart/2008/layout/VerticalCurvedList"/>
    <dgm:cxn modelId="{D7C59F7A-CBC0-9640-A7CE-B12C885ACAF2}" type="presParOf" srcId="{770E0F60-481F-DF41-A2AB-3C5A31BCF7C7}" destId="{4A9624AC-07B7-0444-AC1F-DAE2CFFC31B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44CC5A7-FCF2-C64D-971F-21BEDB63AA96}" type="doc">
      <dgm:prSet loTypeId="urn:microsoft.com/office/officeart/2008/layout/VerticalCurvedList" loCatId="" qsTypeId="urn:microsoft.com/office/officeart/2005/8/quickstyle/simple1" qsCatId="simple" csTypeId="urn:microsoft.com/office/officeart/2005/8/colors/accent2_3" csCatId="accent2" phldr="1"/>
      <dgm:spPr/>
      <dgm:t>
        <a:bodyPr/>
        <a:lstStyle/>
        <a:p>
          <a:endParaRPr lang="zh-CN" altLang="en-US"/>
        </a:p>
      </dgm:t>
    </dgm:pt>
    <dgm:pt modelId="{986E8E74-F9A9-F448-9685-177E5915C530}">
      <dgm:prSet phldrT="[文本]"/>
      <dgm:spPr>
        <a:solidFill>
          <a:srgbClr val="5EB9B2"/>
        </a:solidFill>
        <a:ln>
          <a:noFill/>
        </a:ln>
      </dgm:spPr>
      <dgm:t>
        <a:bodyPr/>
        <a:lstStyle/>
        <a:p>
          <a:endParaRPr lang="zh-CN" altLang="en-US" baseline="0" dirty="0">
            <a:solidFill>
              <a:schemeClr val="tx1">
                <a:lumMod val="75000"/>
              </a:schemeClr>
            </a:solidFill>
          </a:endParaRPr>
        </a:p>
      </dgm:t>
    </dgm:pt>
    <dgm:pt modelId="{818F0E81-E6C8-9445-8086-0D7D379F56EF}" type="parTrans" cxnId="{DD7483C3-2F2A-4F4F-AEDC-E4CEDB7982DC}">
      <dgm:prSet/>
      <dgm:spPr/>
      <dgm:t>
        <a:bodyPr/>
        <a:lstStyle/>
        <a:p>
          <a:endParaRPr lang="zh-CN" altLang="en-US"/>
        </a:p>
      </dgm:t>
    </dgm:pt>
    <dgm:pt modelId="{B8B54F36-6055-9849-AA40-E8F675E214AE}" type="sibTrans" cxnId="{DD7483C3-2F2A-4F4F-AEDC-E4CEDB7982DC}">
      <dgm:prSet/>
      <dgm:spPr>
        <a:ln>
          <a:noFill/>
        </a:ln>
      </dgm:spPr>
      <dgm:t>
        <a:bodyPr/>
        <a:lstStyle/>
        <a:p>
          <a:endParaRPr lang="zh-CN" altLang="en-US"/>
        </a:p>
      </dgm:t>
    </dgm:pt>
    <dgm:pt modelId="{B38D6582-20CA-B144-A7FB-7BC8EBC86A5A}">
      <dgm:prSet/>
      <dgm:spPr>
        <a:solidFill>
          <a:srgbClr val="5EB9B2">
            <a:alpha val="38000"/>
          </a:srgbClr>
        </a:solidFill>
        <a:ln>
          <a:noFill/>
        </a:ln>
      </dgm:spPr>
      <dgm:t>
        <a:bodyPr/>
        <a:lstStyle/>
        <a:p>
          <a:endParaRPr lang="zh-CN" altLang="en-US" dirty="0"/>
        </a:p>
      </dgm:t>
    </dgm:pt>
    <dgm:pt modelId="{DC92155A-563A-A643-AB29-55CCAB72174C}" type="parTrans" cxnId="{8AFD01E1-9F1B-1641-B1E2-8D329D967A6B}">
      <dgm:prSet/>
      <dgm:spPr/>
      <dgm:t>
        <a:bodyPr/>
        <a:lstStyle/>
        <a:p>
          <a:endParaRPr lang="zh-CN" altLang="en-US"/>
        </a:p>
      </dgm:t>
    </dgm:pt>
    <dgm:pt modelId="{CB3A2F11-A353-934C-A31A-743DEEE68389}" type="sibTrans" cxnId="{8AFD01E1-9F1B-1641-B1E2-8D329D967A6B}">
      <dgm:prSet/>
      <dgm:spPr/>
      <dgm:t>
        <a:bodyPr/>
        <a:lstStyle/>
        <a:p>
          <a:endParaRPr lang="zh-CN" altLang="en-US"/>
        </a:p>
      </dgm:t>
    </dgm:pt>
    <dgm:pt modelId="{7780B85F-95C5-214C-A20E-D341D97E5701}">
      <dgm:prSet/>
      <dgm:spPr>
        <a:solidFill>
          <a:srgbClr val="5EB9B2">
            <a:alpha val="15000"/>
          </a:srgbClr>
        </a:solidFill>
        <a:ln>
          <a:noFill/>
        </a:ln>
      </dgm:spPr>
      <dgm:t>
        <a:bodyPr/>
        <a:lstStyle/>
        <a:p>
          <a:endParaRPr lang="zh-CN" altLang="en-US" dirty="0"/>
        </a:p>
      </dgm:t>
    </dgm:pt>
    <dgm:pt modelId="{71AAAA04-0D8A-7C44-B2C4-6A588234E37A}" type="parTrans" cxnId="{0990B4BA-BA70-6F41-BA2D-D04A460D3D6F}">
      <dgm:prSet/>
      <dgm:spPr/>
      <dgm:t>
        <a:bodyPr/>
        <a:lstStyle/>
        <a:p>
          <a:endParaRPr lang="zh-CN" altLang="en-US"/>
        </a:p>
      </dgm:t>
    </dgm:pt>
    <dgm:pt modelId="{89F4846E-C37A-3944-9C70-BBE6E0EF685D}" type="sibTrans" cxnId="{0990B4BA-BA70-6F41-BA2D-D04A460D3D6F}">
      <dgm:prSet/>
      <dgm:spPr/>
      <dgm:t>
        <a:bodyPr/>
        <a:lstStyle/>
        <a:p>
          <a:endParaRPr lang="zh-CN" altLang="en-US"/>
        </a:p>
      </dgm:t>
    </dgm:pt>
    <dgm:pt modelId="{BC62CD3E-EE01-DB43-8FA5-73E77049A5C2}">
      <dgm:prSet/>
      <dgm:spPr>
        <a:noFill/>
        <a:ln>
          <a:noFill/>
        </a:ln>
      </dgm:spPr>
      <dgm:t>
        <a:bodyPr/>
        <a:lstStyle/>
        <a:p>
          <a:endParaRPr lang="zh-CN" altLang="en-US" dirty="0"/>
        </a:p>
      </dgm:t>
    </dgm:pt>
    <dgm:pt modelId="{4C0893C8-99F0-8544-904A-30C415153B9E}" type="parTrans" cxnId="{326F269A-A7D9-7542-B431-80DCB4C0347C}">
      <dgm:prSet/>
      <dgm:spPr/>
      <dgm:t>
        <a:bodyPr/>
        <a:lstStyle/>
        <a:p>
          <a:endParaRPr lang="zh-CN" altLang="en-US"/>
        </a:p>
      </dgm:t>
    </dgm:pt>
    <dgm:pt modelId="{4FF5F7B8-3EC6-1244-A1D8-D7DFF84C22DF}" type="sibTrans" cxnId="{326F269A-A7D9-7542-B431-80DCB4C0347C}">
      <dgm:prSet/>
      <dgm:spPr/>
      <dgm:t>
        <a:bodyPr/>
        <a:lstStyle/>
        <a:p>
          <a:endParaRPr lang="zh-CN" altLang="en-US"/>
        </a:p>
      </dgm:t>
    </dgm:pt>
    <dgm:pt modelId="{7DA5B2B0-4EA3-4443-869A-083E56E99AFE}">
      <dgm:prSet phldrT="[文本]"/>
      <dgm:spPr>
        <a:solidFill>
          <a:srgbClr val="5EB9B2">
            <a:alpha val="79000"/>
          </a:srgbClr>
        </a:solidFill>
        <a:ln>
          <a:noFill/>
        </a:ln>
      </dgm:spPr>
      <dgm:t>
        <a:bodyPr/>
        <a:lstStyle/>
        <a:p>
          <a:r>
            <a:rPr lang="zh-CN" altLang="en-US" smtClean="0"/>
            <a:t> </a:t>
          </a:r>
          <a:endParaRPr lang="zh-CN" altLang="en-US" dirty="0"/>
        </a:p>
      </dgm:t>
    </dgm:pt>
    <dgm:pt modelId="{BCC1341B-1DCE-654D-AFF9-C047E9173F6F}" type="sibTrans" cxnId="{00D2646D-9E46-D14A-A184-8F8150BB7700}">
      <dgm:prSet/>
      <dgm:spPr/>
      <dgm:t>
        <a:bodyPr/>
        <a:lstStyle/>
        <a:p>
          <a:endParaRPr lang="zh-CN" altLang="en-US"/>
        </a:p>
      </dgm:t>
    </dgm:pt>
    <dgm:pt modelId="{285FB1CB-5B05-C648-82F9-5559815D7FAF}" type="parTrans" cxnId="{00D2646D-9E46-D14A-A184-8F8150BB7700}">
      <dgm:prSet/>
      <dgm:spPr/>
      <dgm:t>
        <a:bodyPr/>
        <a:lstStyle/>
        <a:p>
          <a:endParaRPr lang="zh-CN" altLang="en-US"/>
        </a:p>
      </dgm:t>
    </dgm:pt>
    <dgm:pt modelId="{BAAC5438-15C7-1B49-8D38-08415E86EBB9}" type="pres">
      <dgm:prSet presAssocID="{C44CC5A7-FCF2-C64D-971F-21BEDB63AA96}" presName="Name0" presStyleCnt="0">
        <dgm:presLayoutVars>
          <dgm:chMax val="7"/>
          <dgm:chPref val="7"/>
          <dgm:dir/>
        </dgm:presLayoutVars>
      </dgm:prSet>
      <dgm:spPr/>
      <dgm:t>
        <a:bodyPr/>
        <a:lstStyle/>
        <a:p>
          <a:endParaRPr lang="zh-CN" altLang="en-US"/>
        </a:p>
      </dgm:t>
    </dgm:pt>
    <dgm:pt modelId="{700799B9-6360-E442-9CEE-695B411F957E}" type="pres">
      <dgm:prSet presAssocID="{C44CC5A7-FCF2-C64D-971F-21BEDB63AA96}" presName="Name1" presStyleCnt="0"/>
      <dgm:spPr/>
    </dgm:pt>
    <dgm:pt modelId="{F21097BB-3452-F94E-83A0-2FB52EF0D5EE}" type="pres">
      <dgm:prSet presAssocID="{C44CC5A7-FCF2-C64D-971F-21BEDB63AA96}" presName="cycle" presStyleCnt="0"/>
      <dgm:spPr/>
    </dgm:pt>
    <dgm:pt modelId="{39EBA595-B4E8-F045-8042-A349A714407C}" type="pres">
      <dgm:prSet presAssocID="{C44CC5A7-FCF2-C64D-971F-21BEDB63AA96}" presName="srcNode" presStyleLbl="node1" presStyleIdx="0" presStyleCnt="5"/>
      <dgm:spPr/>
    </dgm:pt>
    <dgm:pt modelId="{81176E79-C9CA-054F-9050-DA9D9E03B34E}" type="pres">
      <dgm:prSet presAssocID="{C44CC5A7-FCF2-C64D-971F-21BEDB63AA96}" presName="conn" presStyleLbl="parChTrans1D2" presStyleIdx="0" presStyleCnt="1"/>
      <dgm:spPr/>
      <dgm:t>
        <a:bodyPr/>
        <a:lstStyle/>
        <a:p>
          <a:endParaRPr lang="zh-CN" altLang="en-US"/>
        </a:p>
      </dgm:t>
    </dgm:pt>
    <dgm:pt modelId="{545055E9-B52E-794D-9A3C-C8EFD158151F}" type="pres">
      <dgm:prSet presAssocID="{C44CC5A7-FCF2-C64D-971F-21BEDB63AA96}" presName="extraNode" presStyleLbl="node1" presStyleIdx="0" presStyleCnt="5"/>
      <dgm:spPr/>
    </dgm:pt>
    <dgm:pt modelId="{6C6CC5B5-0E78-944D-B987-34B75806A8D7}" type="pres">
      <dgm:prSet presAssocID="{C44CC5A7-FCF2-C64D-971F-21BEDB63AA96}" presName="dstNode" presStyleLbl="node1" presStyleIdx="0" presStyleCnt="5"/>
      <dgm:spPr/>
    </dgm:pt>
    <dgm:pt modelId="{55BC4457-C410-AB42-9655-F4AF7AEA9B79}" type="pres">
      <dgm:prSet presAssocID="{986E8E74-F9A9-F448-9685-177E5915C530}" presName="text_1" presStyleLbl="node1" presStyleIdx="0" presStyleCnt="5" custLinFactNeighborX="-378" custLinFactNeighborY="-11248">
        <dgm:presLayoutVars>
          <dgm:bulletEnabled val="1"/>
        </dgm:presLayoutVars>
      </dgm:prSet>
      <dgm:spPr/>
      <dgm:t>
        <a:bodyPr/>
        <a:lstStyle/>
        <a:p>
          <a:endParaRPr lang="zh-CN" altLang="en-US"/>
        </a:p>
      </dgm:t>
    </dgm:pt>
    <dgm:pt modelId="{9F54C3B5-FE12-A548-B33C-F76C57638547}" type="pres">
      <dgm:prSet presAssocID="{986E8E74-F9A9-F448-9685-177E5915C530}" presName="accent_1" presStyleCnt="0"/>
      <dgm:spPr/>
    </dgm:pt>
    <dgm:pt modelId="{F4662A71-6FF1-AE40-A55A-BDDD8BF32EDE}" type="pres">
      <dgm:prSet presAssocID="{986E8E74-F9A9-F448-9685-177E5915C530}" presName="accentRepeatNode" presStyleLbl="solidFgAcc1" presStyleIdx="0" presStyleCnt="5"/>
      <dgm:spPr>
        <a:noFill/>
        <a:ln>
          <a:noFill/>
        </a:ln>
      </dgm:spPr>
    </dgm:pt>
    <dgm:pt modelId="{2E67659D-AFEC-D646-A9D7-FEE00E220868}" type="pres">
      <dgm:prSet presAssocID="{BC62CD3E-EE01-DB43-8FA5-73E77049A5C2}" presName="text_2" presStyleLbl="node1" presStyleIdx="1" presStyleCnt="5">
        <dgm:presLayoutVars>
          <dgm:bulletEnabled val="1"/>
        </dgm:presLayoutVars>
      </dgm:prSet>
      <dgm:spPr/>
      <dgm:t>
        <a:bodyPr/>
        <a:lstStyle/>
        <a:p>
          <a:endParaRPr lang="zh-CN" altLang="en-US"/>
        </a:p>
      </dgm:t>
    </dgm:pt>
    <dgm:pt modelId="{DB220AEB-BEFD-994E-8C82-46838882CB44}" type="pres">
      <dgm:prSet presAssocID="{BC62CD3E-EE01-DB43-8FA5-73E77049A5C2}" presName="accent_2" presStyleCnt="0"/>
      <dgm:spPr/>
    </dgm:pt>
    <dgm:pt modelId="{5ED90E8C-F18E-5741-8E30-5C20D8AE0E5E}" type="pres">
      <dgm:prSet presAssocID="{BC62CD3E-EE01-DB43-8FA5-73E77049A5C2}" presName="accentRepeatNode" presStyleLbl="solidFgAcc1" presStyleIdx="1" presStyleCnt="5"/>
      <dgm:spPr>
        <a:noFill/>
        <a:ln>
          <a:noFill/>
        </a:ln>
      </dgm:spPr>
    </dgm:pt>
    <dgm:pt modelId="{ACD7747B-0023-6F48-B946-CB9F2DAA51F2}" type="pres">
      <dgm:prSet presAssocID="{7DA5B2B0-4EA3-4443-869A-083E56E99AFE}" presName="text_3" presStyleLbl="node1" presStyleIdx="2" presStyleCnt="5">
        <dgm:presLayoutVars>
          <dgm:bulletEnabled val="1"/>
        </dgm:presLayoutVars>
      </dgm:prSet>
      <dgm:spPr/>
      <dgm:t>
        <a:bodyPr/>
        <a:lstStyle/>
        <a:p>
          <a:endParaRPr lang="zh-CN" altLang="en-US"/>
        </a:p>
      </dgm:t>
    </dgm:pt>
    <dgm:pt modelId="{C245EF18-B288-274E-8D18-7A0C648CE14A}" type="pres">
      <dgm:prSet presAssocID="{7DA5B2B0-4EA3-4443-869A-083E56E99AFE}" presName="accent_3" presStyleCnt="0"/>
      <dgm:spPr/>
    </dgm:pt>
    <dgm:pt modelId="{5F08C818-B2BA-3345-8231-E0B38C150A0B}" type="pres">
      <dgm:prSet presAssocID="{7DA5B2B0-4EA3-4443-869A-083E56E99AFE}" presName="accentRepeatNode" presStyleLbl="solidFgAcc1" presStyleIdx="2" presStyleCnt="5"/>
      <dgm:spPr>
        <a:noFill/>
        <a:ln>
          <a:noFill/>
        </a:ln>
      </dgm:spPr>
    </dgm:pt>
    <dgm:pt modelId="{BA2C459D-0C25-3A42-8746-EDD8A5145237}" type="pres">
      <dgm:prSet presAssocID="{B38D6582-20CA-B144-A7FB-7BC8EBC86A5A}" presName="text_4" presStyleLbl="node1" presStyleIdx="3" presStyleCnt="5">
        <dgm:presLayoutVars>
          <dgm:bulletEnabled val="1"/>
        </dgm:presLayoutVars>
      </dgm:prSet>
      <dgm:spPr/>
      <dgm:t>
        <a:bodyPr/>
        <a:lstStyle/>
        <a:p>
          <a:endParaRPr lang="zh-CN" altLang="en-US"/>
        </a:p>
      </dgm:t>
    </dgm:pt>
    <dgm:pt modelId="{A252ED32-9407-1E4B-9365-65E0AAE839C7}" type="pres">
      <dgm:prSet presAssocID="{B38D6582-20CA-B144-A7FB-7BC8EBC86A5A}" presName="accent_4" presStyleCnt="0"/>
      <dgm:spPr/>
    </dgm:pt>
    <dgm:pt modelId="{9ECC729B-46AC-354C-A831-88E296053A80}" type="pres">
      <dgm:prSet presAssocID="{B38D6582-20CA-B144-A7FB-7BC8EBC86A5A}" presName="accentRepeatNode" presStyleLbl="solidFgAcc1" presStyleIdx="3" presStyleCnt="5"/>
      <dgm:spPr>
        <a:noFill/>
        <a:ln>
          <a:noFill/>
        </a:ln>
      </dgm:spPr>
    </dgm:pt>
    <dgm:pt modelId="{EB23DFBB-BEB6-254F-958C-6A4897C09D87}" type="pres">
      <dgm:prSet presAssocID="{7780B85F-95C5-214C-A20E-D341D97E5701}" presName="text_5" presStyleLbl="node1" presStyleIdx="4" presStyleCnt="5">
        <dgm:presLayoutVars>
          <dgm:bulletEnabled val="1"/>
        </dgm:presLayoutVars>
      </dgm:prSet>
      <dgm:spPr/>
      <dgm:t>
        <a:bodyPr/>
        <a:lstStyle/>
        <a:p>
          <a:endParaRPr lang="zh-CN" altLang="en-US"/>
        </a:p>
      </dgm:t>
    </dgm:pt>
    <dgm:pt modelId="{3E0A06A9-3CD7-014D-9550-00FC3F1408C0}" type="pres">
      <dgm:prSet presAssocID="{7780B85F-95C5-214C-A20E-D341D97E5701}" presName="accent_5" presStyleCnt="0"/>
      <dgm:spPr/>
    </dgm:pt>
    <dgm:pt modelId="{D51ED5EC-4A15-464F-ACAB-BFD28A3CE332}" type="pres">
      <dgm:prSet presAssocID="{7780B85F-95C5-214C-A20E-D341D97E5701}" presName="accentRepeatNode" presStyleLbl="solidFgAcc1" presStyleIdx="4" presStyleCnt="5"/>
      <dgm:spPr>
        <a:noFill/>
        <a:ln>
          <a:noFill/>
        </a:ln>
      </dgm:spPr>
    </dgm:pt>
  </dgm:ptLst>
  <dgm:cxnLst>
    <dgm:cxn modelId="{644446EE-05FE-2141-9359-434131D48542}" type="presOf" srcId="{B8B54F36-6055-9849-AA40-E8F675E214AE}" destId="{81176E79-C9CA-054F-9050-DA9D9E03B34E}" srcOrd="0" destOrd="0" presId="urn:microsoft.com/office/officeart/2008/layout/VerticalCurvedList"/>
    <dgm:cxn modelId="{8AFD01E1-9F1B-1641-B1E2-8D329D967A6B}" srcId="{C44CC5A7-FCF2-C64D-971F-21BEDB63AA96}" destId="{B38D6582-20CA-B144-A7FB-7BC8EBC86A5A}" srcOrd="3" destOrd="0" parTransId="{DC92155A-563A-A643-AB29-55CCAB72174C}" sibTransId="{CB3A2F11-A353-934C-A31A-743DEEE68389}"/>
    <dgm:cxn modelId="{849F2BFC-C8C3-C34A-8FBA-61F607DF5036}" type="presOf" srcId="{7780B85F-95C5-214C-A20E-D341D97E5701}" destId="{EB23DFBB-BEB6-254F-958C-6A4897C09D87}" srcOrd="0" destOrd="0" presId="urn:microsoft.com/office/officeart/2008/layout/VerticalCurvedList"/>
    <dgm:cxn modelId="{F05F5EE4-D1BA-3449-A41C-C1048C4A3C14}" type="presOf" srcId="{C44CC5A7-FCF2-C64D-971F-21BEDB63AA96}" destId="{BAAC5438-15C7-1B49-8D38-08415E86EBB9}" srcOrd="0" destOrd="0" presId="urn:microsoft.com/office/officeart/2008/layout/VerticalCurvedList"/>
    <dgm:cxn modelId="{DD7483C3-2F2A-4F4F-AEDC-E4CEDB7982DC}" srcId="{C44CC5A7-FCF2-C64D-971F-21BEDB63AA96}" destId="{986E8E74-F9A9-F448-9685-177E5915C530}" srcOrd="0" destOrd="0" parTransId="{818F0E81-E6C8-9445-8086-0D7D379F56EF}" sibTransId="{B8B54F36-6055-9849-AA40-E8F675E214AE}"/>
    <dgm:cxn modelId="{0F96619B-4DC5-1345-8928-40AC8A0B378E}" type="presOf" srcId="{B38D6582-20CA-B144-A7FB-7BC8EBC86A5A}" destId="{BA2C459D-0C25-3A42-8746-EDD8A5145237}" srcOrd="0" destOrd="0" presId="urn:microsoft.com/office/officeart/2008/layout/VerticalCurvedList"/>
    <dgm:cxn modelId="{00D2646D-9E46-D14A-A184-8F8150BB7700}" srcId="{C44CC5A7-FCF2-C64D-971F-21BEDB63AA96}" destId="{7DA5B2B0-4EA3-4443-869A-083E56E99AFE}" srcOrd="2" destOrd="0" parTransId="{285FB1CB-5B05-C648-82F9-5559815D7FAF}" sibTransId="{BCC1341B-1DCE-654D-AFF9-C047E9173F6F}"/>
    <dgm:cxn modelId="{669DDB02-432B-AF42-8DC4-2A7F3FA79946}" type="presOf" srcId="{986E8E74-F9A9-F448-9685-177E5915C530}" destId="{55BC4457-C410-AB42-9655-F4AF7AEA9B79}" srcOrd="0" destOrd="0" presId="urn:microsoft.com/office/officeart/2008/layout/VerticalCurvedList"/>
    <dgm:cxn modelId="{0990B4BA-BA70-6F41-BA2D-D04A460D3D6F}" srcId="{C44CC5A7-FCF2-C64D-971F-21BEDB63AA96}" destId="{7780B85F-95C5-214C-A20E-D341D97E5701}" srcOrd="4" destOrd="0" parTransId="{71AAAA04-0D8A-7C44-B2C4-6A588234E37A}" sibTransId="{89F4846E-C37A-3944-9C70-BBE6E0EF685D}"/>
    <dgm:cxn modelId="{E40F289F-7F1D-9B41-8742-72856A159F37}" type="presOf" srcId="{BC62CD3E-EE01-DB43-8FA5-73E77049A5C2}" destId="{2E67659D-AFEC-D646-A9D7-FEE00E220868}" srcOrd="0" destOrd="0" presId="urn:microsoft.com/office/officeart/2008/layout/VerticalCurvedList"/>
    <dgm:cxn modelId="{326F269A-A7D9-7542-B431-80DCB4C0347C}" srcId="{C44CC5A7-FCF2-C64D-971F-21BEDB63AA96}" destId="{BC62CD3E-EE01-DB43-8FA5-73E77049A5C2}" srcOrd="1" destOrd="0" parTransId="{4C0893C8-99F0-8544-904A-30C415153B9E}" sibTransId="{4FF5F7B8-3EC6-1244-A1D8-D7DFF84C22DF}"/>
    <dgm:cxn modelId="{A15F9352-CC36-064E-978E-00103DED3A07}" type="presOf" srcId="{7DA5B2B0-4EA3-4443-869A-083E56E99AFE}" destId="{ACD7747B-0023-6F48-B946-CB9F2DAA51F2}" srcOrd="0" destOrd="0" presId="urn:microsoft.com/office/officeart/2008/layout/VerticalCurvedList"/>
    <dgm:cxn modelId="{53BBFB2D-B9D8-0A41-8515-80DB28EDCB45}" type="presParOf" srcId="{BAAC5438-15C7-1B49-8D38-08415E86EBB9}" destId="{700799B9-6360-E442-9CEE-695B411F957E}" srcOrd="0" destOrd="0" presId="urn:microsoft.com/office/officeart/2008/layout/VerticalCurvedList"/>
    <dgm:cxn modelId="{AC58D37A-CBF4-4841-8223-C777F66B35EF}" type="presParOf" srcId="{700799B9-6360-E442-9CEE-695B411F957E}" destId="{F21097BB-3452-F94E-83A0-2FB52EF0D5EE}" srcOrd="0" destOrd="0" presId="urn:microsoft.com/office/officeart/2008/layout/VerticalCurvedList"/>
    <dgm:cxn modelId="{1433F548-3B3B-8347-B080-32BECED49BD9}" type="presParOf" srcId="{F21097BB-3452-F94E-83A0-2FB52EF0D5EE}" destId="{39EBA595-B4E8-F045-8042-A349A714407C}" srcOrd="0" destOrd="0" presId="urn:microsoft.com/office/officeart/2008/layout/VerticalCurvedList"/>
    <dgm:cxn modelId="{B59C030A-D6C6-2F42-A428-302E0E83CAEA}" type="presParOf" srcId="{F21097BB-3452-F94E-83A0-2FB52EF0D5EE}" destId="{81176E79-C9CA-054F-9050-DA9D9E03B34E}" srcOrd="1" destOrd="0" presId="urn:microsoft.com/office/officeart/2008/layout/VerticalCurvedList"/>
    <dgm:cxn modelId="{EC09CBF1-DAC8-684B-BA40-F5F262EC52AC}" type="presParOf" srcId="{F21097BB-3452-F94E-83A0-2FB52EF0D5EE}" destId="{545055E9-B52E-794D-9A3C-C8EFD158151F}" srcOrd="2" destOrd="0" presId="urn:microsoft.com/office/officeart/2008/layout/VerticalCurvedList"/>
    <dgm:cxn modelId="{F77A5FE9-AFB2-914E-9D6E-80830302AE7D}" type="presParOf" srcId="{F21097BB-3452-F94E-83A0-2FB52EF0D5EE}" destId="{6C6CC5B5-0E78-944D-B987-34B75806A8D7}" srcOrd="3" destOrd="0" presId="urn:microsoft.com/office/officeart/2008/layout/VerticalCurvedList"/>
    <dgm:cxn modelId="{AD6ED84F-383D-4743-B5F8-D51ACB66259C}" type="presParOf" srcId="{700799B9-6360-E442-9CEE-695B411F957E}" destId="{55BC4457-C410-AB42-9655-F4AF7AEA9B79}" srcOrd="1" destOrd="0" presId="urn:microsoft.com/office/officeart/2008/layout/VerticalCurvedList"/>
    <dgm:cxn modelId="{FA8B4D06-F335-EA4D-95FB-003958C5204B}" type="presParOf" srcId="{700799B9-6360-E442-9CEE-695B411F957E}" destId="{9F54C3B5-FE12-A548-B33C-F76C57638547}" srcOrd="2" destOrd="0" presId="urn:microsoft.com/office/officeart/2008/layout/VerticalCurvedList"/>
    <dgm:cxn modelId="{372C60E4-4F52-7D4F-8534-533107698A60}" type="presParOf" srcId="{9F54C3B5-FE12-A548-B33C-F76C57638547}" destId="{F4662A71-6FF1-AE40-A55A-BDDD8BF32EDE}" srcOrd="0" destOrd="0" presId="urn:microsoft.com/office/officeart/2008/layout/VerticalCurvedList"/>
    <dgm:cxn modelId="{87FEBECF-82D4-CF4C-9BBD-2EE12B10F5CD}" type="presParOf" srcId="{700799B9-6360-E442-9CEE-695B411F957E}" destId="{2E67659D-AFEC-D646-A9D7-FEE00E220868}" srcOrd="3" destOrd="0" presId="urn:microsoft.com/office/officeart/2008/layout/VerticalCurvedList"/>
    <dgm:cxn modelId="{8E743817-CDED-AC4C-8295-DB4E70DB477D}" type="presParOf" srcId="{700799B9-6360-E442-9CEE-695B411F957E}" destId="{DB220AEB-BEFD-994E-8C82-46838882CB44}" srcOrd="4" destOrd="0" presId="urn:microsoft.com/office/officeart/2008/layout/VerticalCurvedList"/>
    <dgm:cxn modelId="{6DC24470-17E2-234F-83C3-C97E08706952}" type="presParOf" srcId="{DB220AEB-BEFD-994E-8C82-46838882CB44}" destId="{5ED90E8C-F18E-5741-8E30-5C20D8AE0E5E}" srcOrd="0" destOrd="0" presId="urn:microsoft.com/office/officeart/2008/layout/VerticalCurvedList"/>
    <dgm:cxn modelId="{DF502B59-CEF3-B341-88E9-90FF68CB768E}" type="presParOf" srcId="{700799B9-6360-E442-9CEE-695B411F957E}" destId="{ACD7747B-0023-6F48-B946-CB9F2DAA51F2}" srcOrd="5" destOrd="0" presId="urn:microsoft.com/office/officeart/2008/layout/VerticalCurvedList"/>
    <dgm:cxn modelId="{0BE88DE8-3285-1046-9C38-AA4C48548CD1}" type="presParOf" srcId="{700799B9-6360-E442-9CEE-695B411F957E}" destId="{C245EF18-B288-274E-8D18-7A0C648CE14A}" srcOrd="6" destOrd="0" presId="urn:microsoft.com/office/officeart/2008/layout/VerticalCurvedList"/>
    <dgm:cxn modelId="{82EF1D87-8592-A64A-858F-82F1C6E54BA0}" type="presParOf" srcId="{C245EF18-B288-274E-8D18-7A0C648CE14A}" destId="{5F08C818-B2BA-3345-8231-E0B38C150A0B}" srcOrd="0" destOrd="0" presId="urn:microsoft.com/office/officeart/2008/layout/VerticalCurvedList"/>
    <dgm:cxn modelId="{7B9F0944-4006-E845-B8B6-E8105DF5EDC7}" type="presParOf" srcId="{700799B9-6360-E442-9CEE-695B411F957E}" destId="{BA2C459D-0C25-3A42-8746-EDD8A5145237}" srcOrd="7" destOrd="0" presId="urn:microsoft.com/office/officeart/2008/layout/VerticalCurvedList"/>
    <dgm:cxn modelId="{4EC48ED2-918E-AD46-AA56-C59FB49F6EA4}" type="presParOf" srcId="{700799B9-6360-E442-9CEE-695B411F957E}" destId="{A252ED32-9407-1E4B-9365-65E0AAE839C7}" srcOrd="8" destOrd="0" presId="urn:microsoft.com/office/officeart/2008/layout/VerticalCurvedList"/>
    <dgm:cxn modelId="{5D799F24-EDC6-1F41-A1A1-D0B7036A1DE3}" type="presParOf" srcId="{A252ED32-9407-1E4B-9365-65E0AAE839C7}" destId="{9ECC729B-46AC-354C-A831-88E296053A80}" srcOrd="0" destOrd="0" presId="urn:microsoft.com/office/officeart/2008/layout/VerticalCurvedList"/>
    <dgm:cxn modelId="{9D9A1C85-9573-864C-B873-C5C5C2329B9E}" type="presParOf" srcId="{700799B9-6360-E442-9CEE-695B411F957E}" destId="{EB23DFBB-BEB6-254F-958C-6A4897C09D87}" srcOrd="9" destOrd="0" presId="urn:microsoft.com/office/officeart/2008/layout/VerticalCurvedList"/>
    <dgm:cxn modelId="{4C473466-E7B3-7B4B-925F-DD7468229122}" type="presParOf" srcId="{700799B9-6360-E442-9CEE-695B411F957E}" destId="{3E0A06A9-3CD7-014D-9550-00FC3F1408C0}" srcOrd="10" destOrd="0" presId="urn:microsoft.com/office/officeart/2008/layout/VerticalCurvedList"/>
    <dgm:cxn modelId="{77662997-E1D6-B949-943E-C364B16577BF}" type="presParOf" srcId="{3E0A06A9-3CD7-014D-9550-00FC3F1408C0}" destId="{D51ED5EC-4A15-464F-ACAB-BFD28A3CE33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B7303-95C5-434D-A4E5-EA026C39DA9C}" type="datetimeFigureOut">
              <a:rPr kumimoji="1" lang="zh-CN" altLang="en-US" smtClean="0"/>
              <a:t>2017/6/13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812E7-ABF3-1E41-98E6-ED8C9D9A305A}" type="slidenum">
              <a:rPr kumimoji="1" lang="zh-CN" altLang="en-US" smtClean="0"/>
              <a:t>‹#›</a:t>
            </a:fld>
            <a:endParaRPr kumimoji="1" lang="zh-CN" altLang="en-US"/>
          </a:p>
        </p:txBody>
      </p:sp>
    </p:spTree>
    <p:extLst>
      <p:ext uri="{BB962C8B-B14F-4D97-AF65-F5344CB8AC3E}">
        <p14:creationId xmlns:p14="http://schemas.microsoft.com/office/powerpoint/2010/main" val="128449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fld id="{2754CAC4-FC39-4609-B0DA-CC891D3B0C4A}" type="datetime1">
              <a:rPr kumimoji="1" lang="zh-CN" altLang="en-US" smtClean="0"/>
              <a:t>2017/6/13</a:t>
            </a:fld>
            <a:endParaRPr kumimoji="1" lang="zh-CN" altLang="en-US" dirty="0"/>
          </a:p>
        </p:txBody>
      </p:sp>
      <p:sp>
        <p:nvSpPr>
          <p:cNvPr id="5"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6"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399357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fld id="{0455F10B-AECF-4FAD-95D6-A887348B6CAC}" type="datetime1">
              <a:rPr kumimoji="1" lang="zh-CN" altLang="en-US" smtClean="0"/>
              <a:t>2017/6/13</a:t>
            </a:fld>
            <a:endParaRPr kumimoji="1" lang="zh-CN" altLang="en-US" dirty="0"/>
          </a:p>
        </p:txBody>
      </p:sp>
      <p:sp>
        <p:nvSpPr>
          <p:cNvPr id="5"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6"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152886888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F84F056-3ACD-412F-9C02-B2E8A095DD0E}"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353686995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8DDC4BE-0A1D-4AED-936A-E2D199FFB911}"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35020446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C979BC3-C64C-48B0-8FAA-5ADDCEC8D0CC}"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56676526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D92FDE8-3511-4A15-9156-8F607EDA95D1}"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269258473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7EA24C3-8773-45A5-99BB-01680AC998D4}"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3722966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039F7CF-D380-4893-A074-045BFEA209C6}"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3189374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A53BDA0-08BD-407D-AB79-CDF8A8E97009}"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13890649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4E36C1B-FEB0-42EA-80E9-11D85FC6B1D8}"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20335153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856638A-3B3C-4202-9A9B-49DAD37207A1}"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231283776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744C736-5436-44C4-BAA7-D2E598E6689D}"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118426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fld id="{8E951AAA-AA24-49DD-A718-B27810E71AF0}" type="datetime1">
              <a:rPr kumimoji="1" lang="zh-CN" altLang="en-US" smtClean="0"/>
              <a:t>2017/6/13</a:t>
            </a:fld>
            <a:endParaRPr kumimoji="1" lang="zh-CN" altLang="en-US" dirty="0"/>
          </a:p>
        </p:txBody>
      </p:sp>
      <p:sp>
        <p:nvSpPr>
          <p:cNvPr id="5"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6"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3612307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A79D4F3-10A4-4ADE-8239-CE58E7EC45A8}"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6571927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1C0DC3DA-4F24-4443-A272-926ABE45F03B}"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28158507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E2562BA-E441-4829-B156-EC4DDC7A793A}"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226399482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06A36AE-F1D6-4D46-9405-9942F972F18D}"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18296408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B9F6E69-7540-4F7F-A205-BC3B28005E8E}"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92817315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5B865D8-6B7A-48A6-9D26-2F4E6B6ED7FA}"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08183099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B6B908F-1879-423D-B873-89982FEA49D0}"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3812189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9B0277-E305-403B-9A03-272F8BFE09A1}"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357884287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4C63AE5-4413-4FA7-A7FF-BBAEA5B242E1}"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394263968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C2715C-3BAD-4B2B-915D-1E8CFC90AC77}"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224259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9764" cy="6858000"/>
          </a:xfrm>
          <a:prstGeom prst="rect">
            <a:avLst/>
          </a:prstGeom>
        </p:spPr>
      </p:pic>
      <p:sp>
        <p:nvSpPr>
          <p:cNvPr id="2" name="标题 1"/>
          <p:cNvSpPr>
            <a:spLocks noGrp="1"/>
          </p:cNvSpPr>
          <p:nvPr>
            <p:ph type="ctrTitle" hasCustomPrompt="1"/>
          </p:nvPr>
        </p:nvSpPr>
        <p:spPr>
          <a:xfrm>
            <a:off x="1538513" y="2932381"/>
            <a:ext cx="9144000" cy="464699"/>
          </a:xfrm>
        </p:spPr>
        <p:txBody>
          <a:bodyPr anchor="b"/>
          <a:lstStyle>
            <a:lvl1pPr algn="ctr">
              <a:defRPr sz="2400" baseline="0">
                <a:solidFill>
                  <a:schemeClr val="bg1"/>
                </a:solidFill>
                <a:latin typeface="arial" charset="0"/>
                <a:ea typeface="+mj-ea"/>
              </a:defRPr>
            </a:lvl1pPr>
          </a:lstStyle>
          <a:p>
            <a:r>
              <a:rPr lang="zh-CN" altLang="en-US" dirty="0" smtClean="0"/>
              <a:t>演讲标题（</a:t>
            </a:r>
            <a:r>
              <a:rPr lang="en-US" altLang="zh-CN" dirty="0" smtClean="0"/>
              <a:t>Arial,SimHei,24pt</a:t>
            </a:r>
            <a:r>
              <a:rPr lang="zh-CN" altLang="en-US" dirty="0" smtClean="0"/>
              <a:t>）</a:t>
            </a:r>
            <a:endParaRPr kumimoji="1" lang="zh-CN" altLang="en-US" dirty="0"/>
          </a:p>
        </p:txBody>
      </p:sp>
      <p:sp>
        <p:nvSpPr>
          <p:cNvPr id="3" name="副标题 2"/>
          <p:cNvSpPr>
            <a:spLocks noGrp="1"/>
          </p:cNvSpPr>
          <p:nvPr>
            <p:ph type="subTitle" idx="1" hasCustomPrompt="1"/>
          </p:nvPr>
        </p:nvSpPr>
        <p:spPr>
          <a:xfrm>
            <a:off x="1535289" y="3421415"/>
            <a:ext cx="9144000" cy="495830"/>
          </a:xfrm>
        </p:spPr>
        <p:txBody>
          <a:bodyPr/>
          <a:lstStyle>
            <a:lvl1pPr marL="0" indent="0" algn="ctr">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a:t>
            </a:r>
            <a:r>
              <a:rPr lang="en-US" altLang="zh-CN" dirty="0" smtClean="0"/>
              <a:t>Arial,SimHei,16pt</a:t>
            </a:r>
            <a:r>
              <a:rPr lang="zh-CN" altLang="en-US" dirty="0" smtClean="0"/>
              <a:t>）</a:t>
            </a:r>
            <a:endParaRPr lang="en-US" altLang="zh-CN" dirty="0"/>
          </a:p>
        </p:txBody>
      </p:sp>
      <p:sp>
        <p:nvSpPr>
          <p:cNvPr id="5" name="页脚占位符 4"/>
          <p:cNvSpPr>
            <a:spLocks noGrp="1"/>
          </p:cNvSpPr>
          <p:nvPr>
            <p:ph type="ftr" sz="quarter" idx="11"/>
          </p:nvPr>
        </p:nvSpPr>
        <p:spPr>
          <a:xfrm>
            <a:off x="8503326" y="6356350"/>
            <a:ext cx="4114800" cy="365125"/>
          </a:xfrm>
        </p:spPr>
        <p:txBody>
          <a:bodyPr/>
          <a:lstStyle>
            <a:lvl1pPr>
              <a:defRPr b="1">
                <a:solidFill>
                  <a:schemeClr val="bg1"/>
                </a:solidFill>
              </a:defRPr>
            </a:lvl1pPr>
          </a:lstStyle>
          <a:p>
            <a:r>
              <a:rPr lang="en-US" altLang="en-US" dirty="0" smtClean="0"/>
              <a:t>© </a:t>
            </a:r>
            <a:r>
              <a:rPr lang="en-US" altLang="zh-CN" dirty="0" smtClean="0"/>
              <a:t>2016</a:t>
            </a:r>
            <a:r>
              <a:rPr lang="zh-CN" altLang="en-US" dirty="0" smtClean="0"/>
              <a:t> </a:t>
            </a:r>
            <a:r>
              <a:rPr lang="en-US" altLang="zh-CN" dirty="0" err="1" smtClean="0"/>
              <a:t>DeePhi</a:t>
            </a:r>
            <a:r>
              <a:rPr lang="en-US" altLang="zh-CN" dirty="0" smtClean="0"/>
              <a:t> Tech. All Rights Reserved. </a:t>
            </a:r>
            <a:endParaRPr lang="en-US" altLang="zh-CN" dirty="0"/>
          </a:p>
        </p:txBody>
      </p:sp>
      <p:sp>
        <p:nvSpPr>
          <p:cNvPr id="9" name="文本占位符 13"/>
          <p:cNvSpPr>
            <a:spLocks noGrp="1"/>
          </p:cNvSpPr>
          <p:nvPr>
            <p:ph type="body" sz="quarter" idx="12" hasCustomPrompt="1"/>
          </p:nvPr>
        </p:nvSpPr>
        <p:spPr>
          <a:xfrm>
            <a:off x="4371058" y="4791541"/>
            <a:ext cx="3450786" cy="329191"/>
          </a:xfrm>
        </p:spPr>
        <p:txBody>
          <a:bodyPr>
            <a:normAutofit/>
          </a:bodyPr>
          <a:lstStyle>
            <a:lvl1pPr marL="0" indent="0" algn="ctr">
              <a:buNone/>
              <a:defRPr sz="1600" baseline="0">
                <a:solidFill>
                  <a:schemeClr val="bg1"/>
                </a:solidFill>
                <a:latin typeface="Arial" charset="0"/>
                <a:ea typeface="+mj-ea"/>
              </a:defRPr>
            </a:lvl1pPr>
          </a:lstStyle>
          <a:p>
            <a:r>
              <a:rPr lang="zh-CN" altLang="en-US" dirty="0" smtClean="0"/>
              <a:t>演讲者姓名（</a:t>
            </a:r>
            <a:r>
              <a:rPr lang="en-US" altLang="zh-CN" dirty="0" smtClean="0"/>
              <a:t>Arial,SimHei,16pt</a:t>
            </a:r>
            <a:r>
              <a:rPr lang="zh-CN" altLang="en-US" dirty="0" smtClean="0"/>
              <a:t>）</a:t>
            </a:r>
            <a:endParaRPr lang="en-US" altLang="zh-CN" dirty="0"/>
          </a:p>
        </p:txBody>
      </p:sp>
      <p:sp>
        <p:nvSpPr>
          <p:cNvPr id="10" name="文本占位符 17"/>
          <p:cNvSpPr>
            <a:spLocks noGrp="1"/>
          </p:cNvSpPr>
          <p:nvPr>
            <p:ph type="body" sz="quarter" idx="13" hasCustomPrompt="1"/>
          </p:nvPr>
        </p:nvSpPr>
        <p:spPr>
          <a:xfrm>
            <a:off x="4839294" y="5119687"/>
            <a:ext cx="2456259" cy="1236663"/>
          </a:xfrm>
        </p:spPr>
        <p:txBody>
          <a:bodyPr>
            <a:normAutofit/>
          </a:bodyPr>
          <a:lstStyle>
            <a:lvl1pPr marL="0" indent="0" algn="ctr">
              <a:buNone/>
              <a:defRPr sz="1400" baseline="0">
                <a:solidFill>
                  <a:schemeClr val="bg1"/>
                </a:solidFill>
                <a:latin typeface="arial" charset="0"/>
                <a:ea typeface="+mn-ea"/>
              </a:defRPr>
            </a:lvl1pPr>
          </a:lstStyle>
          <a:p>
            <a:r>
              <a:rPr lang="en-US" altLang="zh-CN" dirty="0" smtClean="0"/>
              <a:t>Title</a:t>
            </a:r>
            <a:r>
              <a:rPr lang="zh-CN" altLang="en-US" dirty="0" smtClean="0"/>
              <a:t>，联系方式等（</a:t>
            </a:r>
            <a:r>
              <a:rPr lang="en-US" altLang="zh-CN" dirty="0" smtClean="0"/>
              <a:t>Arial,SimHei,14pt</a:t>
            </a:r>
            <a:r>
              <a:rPr lang="zh-CN" altLang="en-US" dirty="0" smtClean="0"/>
              <a:t>）</a:t>
            </a:r>
            <a:endParaRPr lang="en-US" altLang="zh-CN" dirty="0"/>
          </a:p>
        </p:txBody>
      </p:sp>
    </p:spTree>
    <p:extLst>
      <p:ext uri="{BB962C8B-B14F-4D97-AF65-F5344CB8AC3E}">
        <p14:creationId xmlns:p14="http://schemas.microsoft.com/office/powerpoint/2010/main" val="28119561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A23C0C8-5A6D-4801-98BC-6A0DD221B200}"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25551992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3704C51-1DE8-4A93-8DAB-19D38BC7CEFE}"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74466628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773EB82-D8CB-4BE7-A7C0-90F8738CF941}"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40272182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A5A4FC2-53EF-4928-9153-B3921A5A9723}"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398972058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194AE04-2D9C-4F02-8163-4355ACA50F80}"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386310167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94E4FEB-56BD-499E-BD75-9F491716C2A4}"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397063926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6F52799-4E28-48B8-AD0E-63279404E4FC}"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3813371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187E38D-A8BB-446D-8AD8-E01F5B8C6571}"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5646110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2584FCA-4DA8-4BFB-9727-2FED089E56FC}"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174082823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1BBFDB2-84E5-4234-9EDC-C59F5A89DFA2}"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400896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40D6880-C8D6-447B-BE65-ABFE234D1D3E}" type="datetime1">
              <a:rPr kumimoji="1" lang="zh-CN" altLang="en-US" smtClean="0"/>
              <a:t>2017/6/13</a:t>
            </a:fld>
            <a:endParaRPr kumimoji="1" lang="zh-CN" altLang="en-US" dirty="0"/>
          </a:p>
        </p:txBody>
      </p:sp>
      <p:sp>
        <p:nvSpPr>
          <p:cNvPr id="4" name="页脚占位符 3"/>
          <p:cNvSpPr>
            <a:spLocks noGrp="1"/>
          </p:cNvSpPr>
          <p:nvPr>
            <p:ph type="ftr" sz="quarter" idx="11"/>
          </p:nvPr>
        </p:nvSpPr>
        <p:spPr/>
        <p:txBody>
          <a:body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5" name="幻灯片编号占位符 4"/>
          <p:cNvSpPr>
            <a:spLocks noGrp="1"/>
          </p:cNvSpPr>
          <p:nvPr>
            <p:ph type="sldNum" sz="quarter" idx="12"/>
          </p:nvPr>
        </p:nvSpPr>
        <p:spPr/>
        <p:txBody>
          <a:bodyPr/>
          <a:lstStyle/>
          <a:p>
            <a:r>
              <a:rPr kumimoji="1" lang="en-US" altLang="zh-CN" dirty="0" smtClean="0"/>
              <a:t>Page</a:t>
            </a:r>
            <a:r>
              <a:rPr kumimoji="1" lang="zh-CN" altLang="en-US" dirty="0"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298036389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F131998-B6E5-4EF7-98AB-4301F350C60D}"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85196920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38C55476-8395-4795-BCEA-179BBC949A1E}"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221435113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4078956-E42C-408D-85B2-6568FB50348E}" type="datetime1">
              <a:rPr lang="zh-CN" altLang="en-US" smtClean="0">
                <a:latin typeface="Calibri"/>
              </a:rPr>
              <a:t>2017/6/13</a:t>
            </a:fld>
            <a:endParaRPr lang="zh-CN" altLang="en-US">
              <a:latin typeface="Calibri"/>
            </a:endParaRPr>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6982157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681ADDE2-B932-4514-88B2-9F1A96EFB65A}" type="datetime1">
              <a:rPr lang="zh-CN" altLang="en-US" smtClean="0">
                <a:latin typeface="Calibri"/>
              </a:rPr>
              <a:t>2017/6/13</a:t>
            </a:fld>
            <a:endParaRPr lang="zh-CN" altLang="en-US">
              <a:latin typeface="Calibri"/>
            </a:endParaRPr>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11957013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9B35FD1-FE02-494C-9770-1D1570451510}" type="datetime1">
              <a:rPr lang="zh-CN" altLang="en-US" smtClean="0">
                <a:latin typeface="Calibri"/>
              </a:rPr>
              <a:t>2017/6/13</a:t>
            </a:fld>
            <a:endParaRPr lang="zh-CN" altLang="en-US">
              <a:latin typeface="Calibri"/>
            </a:endParaRPr>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335765769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2BE640D-F595-4B4C-8EEB-4D60BFBCA25E}" type="datetime1">
              <a:rPr lang="zh-CN" altLang="en-US" smtClean="0">
                <a:latin typeface="Calibri"/>
              </a:rPr>
              <a:t>2017/6/13</a:t>
            </a:fld>
            <a:endParaRPr lang="zh-CN" altLang="en-US">
              <a:latin typeface="Calibri"/>
            </a:endParaRPr>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315378732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82EE57F-DDAE-4581-A057-91301B9C7B9B}" type="datetime1">
              <a:rPr lang="zh-CN" altLang="en-US" smtClean="0">
                <a:latin typeface="Calibri"/>
              </a:rPr>
              <a:t>2017/6/13</a:t>
            </a:fld>
            <a:endParaRPr lang="zh-CN" altLang="en-US">
              <a:latin typeface="Calibri"/>
            </a:endParaRPr>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21882102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8B76FC9-B70E-4F23-A179-5CD4043EA97D}" type="datetime1">
              <a:rPr lang="zh-CN" altLang="en-US" smtClean="0">
                <a:latin typeface="Calibri"/>
              </a:rPr>
              <a:t>2017/6/13</a:t>
            </a:fld>
            <a:endParaRPr lang="zh-CN" altLang="en-US">
              <a:latin typeface="Calibri"/>
            </a:endParaRPr>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240156604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5C78099-BDD7-474F-ABFC-044D2EC73370}"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5808867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CD6652B-3779-4E4D-8831-E07E8312E156}"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1142247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9258"/>
          </a:xfrm>
          <a:prstGeom prst="rect">
            <a:avLst/>
          </a:prstGeom>
        </p:spPr>
      </p:pic>
      <p:sp>
        <p:nvSpPr>
          <p:cNvPr id="4" name="页脚占位符 3"/>
          <p:cNvSpPr>
            <a:spLocks noGrp="1"/>
          </p:cNvSpPr>
          <p:nvPr>
            <p:ph type="ftr" sz="quarter" idx="11"/>
          </p:nvPr>
        </p:nvSpPr>
        <p:spPr/>
        <p:txBody>
          <a:bodyPr/>
          <a:lstStyle>
            <a:lvl1pPr>
              <a:defRPr>
                <a:solidFill>
                  <a:schemeClr val="bg1"/>
                </a:solidFill>
              </a:defRPr>
            </a:lvl1pPr>
          </a:lstStyle>
          <a:p>
            <a:r>
              <a:rPr lang="en-US" altLang="en-US" dirty="0" smtClean="0"/>
              <a:t>© </a:t>
            </a:r>
            <a:r>
              <a:rPr lang="en-US" altLang="zh-CN" dirty="0" smtClean="0"/>
              <a:t>2016</a:t>
            </a:r>
            <a:r>
              <a:rPr lang="zh-CN" altLang="en-US" dirty="0" smtClean="0"/>
              <a:t> </a:t>
            </a:r>
            <a:r>
              <a:rPr lang="en-US" altLang="zh-CN" dirty="0" err="1" smtClean="0"/>
              <a:t>DeePhi</a:t>
            </a:r>
            <a:r>
              <a:rPr lang="en-US" altLang="zh-CN" dirty="0" smtClean="0"/>
              <a:t> Tech. All Rights Reserved. </a:t>
            </a:r>
            <a:endParaRPr lang="en-US" altLang="zh-CN" dirty="0"/>
          </a:p>
        </p:txBody>
      </p:sp>
      <p:sp>
        <p:nvSpPr>
          <p:cNvPr id="9" name="文本占位符 8"/>
          <p:cNvSpPr>
            <a:spLocks noGrp="1"/>
          </p:cNvSpPr>
          <p:nvPr>
            <p:ph type="body" sz="quarter" idx="14" hasCustomPrompt="1"/>
          </p:nvPr>
        </p:nvSpPr>
        <p:spPr>
          <a:xfrm>
            <a:off x="3484562" y="3491453"/>
            <a:ext cx="5222875" cy="360363"/>
          </a:xfr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aseline="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September</a:t>
            </a:r>
            <a:r>
              <a:rPr kumimoji="1" lang="zh-CN" altLang="en-US" dirty="0" smtClean="0"/>
              <a:t> </a:t>
            </a:r>
            <a:r>
              <a:rPr kumimoji="1" lang="en-US" altLang="zh-CN" dirty="0" smtClean="0"/>
              <a:t>19,</a:t>
            </a:r>
            <a:r>
              <a:rPr kumimoji="1" lang="zh-CN" altLang="en-US" dirty="0" smtClean="0"/>
              <a:t> </a:t>
            </a:r>
            <a:r>
              <a:rPr kumimoji="1" lang="en-US" altLang="zh-CN" dirty="0" smtClean="0"/>
              <a:t>2016</a:t>
            </a:r>
            <a:r>
              <a:rPr kumimoji="1" lang="zh-CN" altLang="en-US" dirty="0" smtClean="0"/>
              <a:t> </a:t>
            </a:r>
            <a:r>
              <a:rPr kumimoji="1" lang="en-US" altLang="zh-CN" dirty="0" smtClean="0"/>
              <a:t>|</a:t>
            </a:r>
            <a:r>
              <a:rPr kumimoji="1" lang="zh-CN" altLang="en-US" dirty="0" smtClean="0"/>
              <a:t> </a:t>
            </a:r>
            <a:r>
              <a:rPr kumimoji="1" lang="en-US" altLang="zh-CN" dirty="0" smtClean="0"/>
              <a:t>Tsinghua</a:t>
            </a:r>
            <a:r>
              <a:rPr kumimoji="1" lang="zh-CN" altLang="en-US" dirty="0" smtClean="0"/>
              <a:t> </a:t>
            </a:r>
            <a:r>
              <a:rPr kumimoji="1" lang="en-US" altLang="zh-CN" dirty="0" smtClean="0"/>
              <a:t>University</a:t>
            </a:r>
            <a:r>
              <a:rPr kumimoji="1" lang="zh-CN" altLang="en-US" dirty="0" smtClean="0"/>
              <a:t>（</a:t>
            </a:r>
            <a:r>
              <a:rPr kumimoji="1" lang="en-US" altLang="zh-CN" dirty="0" smtClean="0"/>
              <a:t>Arial</a:t>
            </a:r>
            <a:r>
              <a:rPr kumimoji="1" lang="zh-CN" altLang="en-US" dirty="0" smtClean="0"/>
              <a:t> </a:t>
            </a:r>
            <a:r>
              <a:rPr kumimoji="1" lang="en-US" altLang="zh-CN" dirty="0" smtClean="0"/>
              <a:t>14pt</a:t>
            </a:r>
            <a:r>
              <a:rPr kumimoji="1" lang="zh-CN" altLang="en-US" dirty="0" smtClean="0"/>
              <a:t>）</a:t>
            </a:r>
            <a:endParaRPr kumimoji="1" lang="zh-CN" altLang="en-US" dirty="0"/>
          </a:p>
        </p:txBody>
      </p:sp>
    </p:spTree>
    <p:extLst>
      <p:ext uri="{BB962C8B-B14F-4D97-AF65-F5344CB8AC3E}">
        <p14:creationId xmlns:p14="http://schemas.microsoft.com/office/powerpoint/2010/main" val="41316336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0255B81-E0EE-4E72-ADBC-229B320643F3}"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351412402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3F7450B-5CC7-4DF9-9783-B522A580EC97}"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389479184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B7A4A0E-F303-4A34-BF68-97322C49E063}"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360254707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EC9B5482-F6D5-4F92-B76C-E1DCE82C1D4F}" type="datetime1">
              <a:rPr lang="zh-CN" altLang="en-US" smtClean="0">
                <a:latin typeface="Calibri"/>
              </a:rPr>
              <a:t>2017/6/13</a:t>
            </a:fld>
            <a:endParaRPr lang="zh-CN" altLang="en-US">
              <a:latin typeface="Calibri"/>
            </a:endParaRPr>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77935597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1B197ED6-5032-4C97-8E59-BEFF3DC6F0B5}" type="datetime1">
              <a:rPr lang="zh-CN" altLang="en-US" smtClean="0">
                <a:latin typeface="Calibri"/>
              </a:rPr>
              <a:t>2017/6/13</a:t>
            </a:fld>
            <a:endParaRPr lang="zh-CN" altLang="en-US">
              <a:latin typeface="Calibri"/>
            </a:endParaRPr>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95506778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92DF03A-EE3E-43A6-A557-92FF652EFC10}" type="datetime1">
              <a:rPr lang="zh-CN" altLang="en-US" smtClean="0">
                <a:latin typeface="Calibri"/>
              </a:rPr>
              <a:t>2017/6/13</a:t>
            </a:fld>
            <a:endParaRPr lang="zh-CN" altLang="en-US">
              <a:latin typeface="Calibri"/>
            </a:endParaRPr>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414390585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4947F2C-27F4-4156-B15C-3F95C99CB2B4}" type="datetime1">
              <a:rPr lang="zh-CN" altLang="en-US" smtClean="0">
                <a:latin typeface="Calibri"/>
              </a:rPr>
              <a:t>2017/6/13</a:t>
            </a:fld>
            <a:endParaRPr lang="zh-CN" altLang="en-US">
              <a:latin typeface="Calibri"/>
            </a:endParaRPr>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428300450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EBF7A2A-8B12-4F4F-A28B-06D46C352AD0}" type="datetime1">
              <a:rPr lang="zh-CN" altLang="en-US" smtClean="0">
                <a:latin typeface="Calibri"/>
              </a:rPr>
              <a:t>2017/6/13</a:t>
            </a:fld>
            <a:endParaRPr lang="zh-CN" altLang="en-US">
              <a:latin typeface="Calibri"/>
            </a:endParaRPr>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27379550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EFADA29-853C-4493-91A3-8B6430316C9D}" type="datetime1">
              <a:rPr lang="zh-CN" altLang="en-US" smtClean="0">
                <a:latin typeface="Calibri"/>
              </a:rPr>
              <a:t>2017/6/13</a:t>
            </a:fld>
            <a:endParaRPr lang="zh-CN" altLang="en-US">
              <a:latin typeface="Calibri"/>
            </a:endParaRPr>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38641348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B8C9698-F248-40F8-9CE3-B8E17AB49B87}"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871912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pic>
        <p:nvPicPr>
          <p:cNvPr id="22" name="图片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2483" y="966774"/>
            <a:ext cx="9141315" cy="6858000"/>
          </a:xfrm>
          <a:prstGeom prst="rect">
            <a:avLst/>
          </a:prstGeom>
        </p:spPr>
      </p:pic>
      <p:pic>
        <p:nvPicPr>
          <p:cNvPr id="9" name="图片 8"/>
          <p:cNvPicPr>
            <a:picLocks noChangeAspect="1"/>
          </p:cNvPicPr>
          <p:nvPr userDrawn="1"/>
        </p:nvPicPr>
        <p:blipFill>
          <a:blip r:embed="rId3" cstate="email">
            <a:alphaModFix amt="25000"/>
            <a:extLst>
              <a:ext uri="{28A0092B-C50C-407E-A947-70E740481C1C}">
                <a14:useLocalDpi xmlns:a14="http://schemas.microsoft.com/office/drawing/2010/main"/>
              </a:ext>
            </a:extLst>
          </a:blip>
          <a:stretch>
            <a:fillRect/>
          </a:stretch>
        </p:blipFill>
        <p:spPr>
          <a:xfrm>
            <a:off x="0" y="0"/>
            <a:ext cx="12192000" cy="6859258"/>
          </a:xfrm>
          <a:prstGeom prst="rect">
            <a:avLst/>
          </a:prstGeom>
        </p:spPr>
      </p:pic>
      <p:sp>
        <p:nvSpPr>
          <p:cNvPr id="4" name="日期占位符 3"/>
          <p:cNvSpPr>
            <a:spLocks noGrp="1"/>
          </p:cNvSpPr>
          <p:nvPr>
            <p:ph type="dt" sz="half" idx="10"/>
          </p:nvPr>
        </p:nvSpPr>
        <p:spPr/>
        <p:txBody>
          <a:bodyPr/>
          <a:lstStyle>
            <a:lvl1pPr>
              <a:defRPr baseline="0">
                <a:solidFill>
                  <a:schemeClr val="bg2">
                    <a:lumMod val="75000"/>
                  </a:schemeClr>
                </a:solidFill>
              </a:defRPr>
            </a:lvl1pPr>
          </a:lstStyle>
          <a:p>
            <a:fld id="{C74ABC01-C9FC-410C-BE9E-ABFD3DFFB8DD}" type="datetime1">
              <a:rPr kumimoji="1" lang="zh-CN" altLang="en-US" smtClean="0"/>
              <a:t>2017/6/13</a:t>
            </a:fld>
            <a:endParaRPr kumimoji="1" lang="zh-CN" altLang="en-US" dirty="0"/>
          </a:p>
        </p:txBody>
      </p:sp>
      <p:sp>
        <p:nvSpPr>
          <p:cNvPr id="5" name="页脚占位符 4"/>
          <p:cNvSpPr>
            <a:spLocks noGrp="1"/>
          </p:cNvSpPr>
          <p:nvPr>
            <p:ph type="ftr" sz="quarter" idx="11"/>
          </p:nvPr>
        </p:nvSpPr>
        <p:spPr/>
        <p:txBody>
          <a:bodyPr/>
          <a:lstStyle>
            <a:lvl1pPr>
              <a:defRPr baseline="0">
                <a:solidFill>
                  <a:schemeClr val="bg2">
                    <a:lumMod val="75000"/>
                  </a:schemeClr>
                </a:solidFill>
              </a:defRPr>
            </a:lvl1pPr>
          </a:lstStyle>
          <a:p>
            <a:r>
              <a:rPr lang="en-US" altLang="en-US" dirty="0" smtClean="0"/>
              <a:t>© </a:t>
            </a:r>
            <a:r>
              <a:rPr lang="en-US" altLang="zh-CN" dirty="0" smtClean="0"/>
              <a:t>2016</a:t>
            </a:r>
            <a:r>
              <a:rPr lang="zh-CN" altLang="en-US" dirty="0" smtClean="0"/>
              <a:t> </a:t>
            </a:r>
            <a:r>
              <a:rPr lang="en-US" altLang="zh-CN" dirty="0" err="1" smtClean="0"/>
              <a:t>DeePhi</a:t>
            </a:r>
            <a:r>
              <a:rPr lang="en-US" altLang="zh-CN" dirty="0" smtClean="0"/>
              <a:t> Tech. All Rights Reserved. </a:t>
            </a:r>
          </a:p>
        </p:txBody>
      </p:sp>
      <p:sp>
        <p:nvSpPr>
          <p:cNvPr id="6" name="幻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baseline="0">
                <a:solidFill>
                  <a:schemeClr val="bg2">
                    <a:lumMod val="75000"/>
                  </a:schemeClr>
                </a:solidFill>
              </a:defRPr>
            </a:lvl1pPr>
          </a:lstStyle>
          <a:p>
            <a:r>
              <a:rPr kumimoji="1" lang="en-US" altLang="zh-CN" dirty="0" smtClean="0"/>
              <a:t>Page</a:t>
            </a:r>
            <a:r>
              <a:rPr kumimoji="1" lang="zh-CN" altLang="en-US" dirty="0" smtClean="0"/>
              <a:t> </a:t>
            </a:r>
            <a:fld id="{F580CA86-523F-8744-BC76-9755A8CBEB73}" type="slidenum">
              <a:rPr kumimoji="1" lang="zh-CN" altLang="en-US" smtClean="0"/>
              <a:pPr/>
              <a:t>‹#›</a:t>
            </a:fld>
            <a:endParaRPr kumimoji="1" lang="zh-CN" altLang="en-US" dirty="0" smtClean="0"/>
          </a:p>
        </p:txBody>
      </p:sp>
      <p:sp>
        <p:nvSpPr>
          <p:cNvPr id="12" name="矩形 11"/>
          <p:cNvSpPr/>
          <p:nvPr userDrawn="1"/>
        </p:nvSpPr>
        <p:spPr>
          <a:xfrm>
            <a:off x="5" y="2100188"/>
            <a:ext cx="12191995" cy="691995"/>
          </a:xfrm>
          <a:prstGeom prst="rect">
            <a:avLst/>
          </a:prstGeom>
          <a:solidFill>
            <a:schemeClr val="accent2">
              <a:lumMod val="5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7" name="图表 16"/>
          <p:cNvGraphicFramePr/>
          <p:nvPr userDrawn="1">
            <p:extLst>
              <p:ext uri="{D42A27DB-BD31-4B8C-83A1-F6EECF244321}">
                <p14:modId xmlns:p14="http://schemas.microsoft.com/office/powerpoint/2010/main" val="1813994696"/>
              </p:ext>
            </p:extLst>
          </p:nvPr>
        </p:nvGraphicFramePr>
        <p:xfrm>
          <a:off x="5990528" y="1186447"/>
          <a:ext cx="4569968"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文本占位符 4"/>
          <p:cNvSpPr>
            <a:spLocks noGrp="1"/>
          </p:cNvSpPr>
          <p:nvPr>
            <p:ph type="body" sz="quarter" idx="13" hasCustomPrompt="1"/>
          </p:nvPr>
        </p:nvSpPr>
        <p:spPr>
          <a:xfrm>
            <a:off x="6574740" y="1496332"/>
            <a:ext cx="3954145" cy="494213"/>
          </a:xfrm>
        </p:spPr>
        <p:txBody>
          <a:bodyPr>
            <a:normAutofit/>
          </a:bodyPr>
          <a:lstStyle>
            <a:lvl1pPr marL="0" indent="0" algn="ctr">
              <a:buNone/>
              <a:defRPr sz="2000" baseline="0">
                <a:solidFill>
                  <a:schemeClr val="bg1"/>
                </a:solidFill>
                <a:ea typeface="+mn-ea"/>
              </a:defRPr>
            </a:lvl1pPr>
          </a:lstStyle>
          <a:p>
            <a:pPr lvl="0"/>
            <a:r>
              <a:rPr kumimoji="1" lang="zh-CN" altLang="en-US" dirty="0" smtClean="0"/>
              <a:t>深鉴科技（</a:t>
            </a:r>
            <a:r>
              <a:rPr kumimoji="1" lang="en-US" altLang="zh-CN" dirty="0" smtClean="0"/>
              <a:t>Arial,SimHei,20pt</a:t>
            </a:r>
            <a:r>
              <a:rPr kumimoji="1" lang="zh-CN" altLang="en-US" dirty="0" smtClean="0"/>
              <a:t>）</a:t>
            </a:r>
            <a:endParaRPr kumimoji="1" lang="zh-CN" altLang="en-US" dirty="0"/>
          </a:p>
        </p:txBody>
      </p:sp>
      <p:sp>
        <p:nvSpPr>
          <p:cNvPr id="19" name="文本占位符 4"/>
          <p:cNvSpPr>
            <a:spLocks noGrp="1"/>
          </p:cNvSpPr>
          <p:nvPr>
            <p:ph type="body" sz="quarter" idx="14" hasCustomPrompt="1"/>
          </p:nvPr>
        </p:nvSpPr>
        <p:spPr>
          <a:xfrm>
            <a:off x="6907430" y="3064067"/>
            <a:ext cx="3797082" cy="494213"/>
          </a:xfrm>
        </p:spPr>
        <p:txBody>
          <a:bodyPr>
            <a:normAutofit/>
          </a:bodyPr>
          <a:lstStyle>
            <a:lvl1pPr marL="0" indent="0" algn="ctr">
              <a:buNone/>
              <a:defRPr sz="2000" baseline="0">
                <a:solidFill>
                  <a:schemeClr val="bg1"/>
                </a:solidFill>
                <a:ea typeface="+mn-ea"/>
              </a:defRPr>
            </a:lvl1pPr>
          </a:lstStyle>
          <a:p>
            <a:pPr lvl="0"/>
            <a:r>
              <a:rPr kumimoji="1" lang="zh-CN" altLang="en-US" dirty="0" smtClean="0"/>
              <a:t>深鉴科技</a:t>
            </a:r>
            <a:endParaRPr kumimoji="1" lang="zh-CN" altLang="en-US" dirty="0"/>
          </a:p>
        </p:txBody>
      </p:sp>
      <p:sp>
        <p:nvSpPr>
          <p:cNvPr id="20" name="文本占位符 4"/>
          <p:cNvSpPr>
            <a:spLocks noGrp="1"/>
          </p:cNvSpPr>
          <p:nvPr>
            <p:ph type="body" sz="quarter" idx="15" hasCustomPrompt="1"/>
          </p:nvPr>
        </p:nvSpPr>
        <p:spPr>
          <a:xfrm>
            <a:off x="6750367" y="3811916"/>
            <a:ext cx="3954145" cy="494213"/>
          </a:xfrm>
        </p:spPr>
        <p:txBody>
          <a:bodyPr>
            <a:normAutofit/>
          </a:bodyPr>
          <a:lstStyle>
            <a:lvl1pPr marL="0" indent="0" algn="ctr">
              <a:buNone/>
              <a:defRPr sz="2000" baseline="0">
                <a:solidFill>
                  <a:schemeClr val="bg1"/>
                </a:solidFill>
                <a:ea typeface="+mn-ea"/>
              </a:defRPr>
            </a:lvl1pPr>
          </a:lstStyle>
          <a:p>
            <a:pPr lvl="0"/>
            <a:r>
              <a:rPr kumimoji="1" lang="zh-CN" altLang="en-US" dirty="0" smtClean="0"/>
              <a:t>深鉴科技</a:t>
            </a:r>
            <a:endParaRPr kumimoji="1" lang="zh-CN" altLang="en-US" dirty="0"/>
          </a:p>
        </p:txBody>
      </p:sp>
      <p:sp>
        <p:nvSpPr>
          <p:cNvPr id="21" name="文本占位符 4"/>
          <p:cNvSpPr>
            <a:spLocks noGrp="1"/>
          </p:cNvSpPr>
          <p:nvPr>
            <p:ph type="body" sz="quarter" idx="16" hasCustomPrompt="1"/>
          </p:nvPr>
        </p:nvSpPr>
        <p:spPr>
          <a:xfrm>
            <a:off x="6600989" y="4578545"/>
            <a:ext cx="3954145" cy="494213"/>
          </a:xfrm>
        </p:spPr>
        <p:txBody>
          <a:bodyPr>
            <a:normAutofit/>
          </a:bodyPr>
          <a:lstStyle>
            <a:lvl1pPr marL="0" indent="0" algn="ctr">
              <a:buNone/>
              <a:defRPr sz="2000" baseline="0">
                <a:solidFill>
                  <a:schemeClr val="bg1"/>
                </a:solidFill>
                <a:ea typeface="+mn-ea"/>
              </a:defRPr>
            </a:lvl1pPr>
          </a:lstStyle>
          <a:p>
            <a:pPr lvl="0"/>
            <a:r>
              <a:rPr kumimoji="1" lang="zh-CN" altLang="en-US" dirty="0" smtClean="0"/>
              <a:t>深鉴科技</a:t>
            </a:r>
            <a:endParaRPr kumimoji="1" lang="zh-CN" altLang="en-US" dirty="0"/>
          </a:p>
        </p:txBody>
      </p:sp>
    </p:spTree>
    <p:extLst>
      <p:ext uri="{BB962C8B-B14F-4D97-AF65-F5344CB8AC3E}">
        <p14:creationId xmlns:p14="http://schemas.microsoft.com/office/powerpoint/2010/main" val="16275025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611" userDrawn="1">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49D1CE6-8603-4B98-AECB-3E6C97E6D76A}" type="datetime1">
              <a:rPr lang="zh-CN" altLang="en-US" smtClean="0">
                <a:latin typeface="Calibri"/>
              </a:rPr>
              <a:t>2017/6/13</a:t>
            </a:fld>
            <a:endParaRPr lang="zh-CN" altLang="en-US">
              <a:latin typeface="Calibri"/>
            </a:endParaRPr>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latin typeface="Calibri"/>
              </a:rPr>
              <a:t>© 2016 DeePhi Tech. All Rights Reserved. </a:t>
            </a:r>
            <a:endParaRPr lang="zh-CN" altLang="en-US">
              <a:latin typeface="Calibri"/>
            </a:endParaRPr>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95674844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39FE349-2CA3-48E6-AA16-373769C2CF02}"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5598625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520FB83-226C-466D-93CB-6E546E51AF1D}"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solidFill>
                  <a:schemeClr val="tx1"/>
                </a:solidFill>
              </a:defRPr>
            </a:lvl1pPr>
          </a:lstStyle>
          <a:p>
            <a:fld id="{4618A5E3-D6EC-487E-AF78-87AAF270F22D}" type="slidenum">
              <a:rPr lang="zh-CN" altLang="en-US" smtClean="0">
                <a:solidFill>
                  <a:srgbClr val="000000"/>
                </a:solidFill>
              </a:rPr>
              <a:pPr/>
              <a:t>‹#›</a:t>
            </a:fld>
            <a:endParaRPr lang="zh-CN" altLang="en-US" dirty="0">
              <a:solidFill>
                <a:srgbClr val="000000"/>
              </a:solidFill>
            </a:endParaRPr>
          </a:p>
        </p:txBody>
      </p:sp>
    </p:spTree>
    <p:extLst>
      <p:ext uri="{BB962C8B-B14F-4D97-AF65-F5344CB8AC3E}">
        <p14:creationId xmlns:p14="http://schemas.microsoft.com/office/powerpoint/2010/main" val="26876837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C6C809F-A8EF-426F-AE64-4E4B19B6B434}"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7799830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E3BE3B77-9A66-48A8-A300-27D7139A5B54}"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16256039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97AA35E-A83D-444D-9501-554381C4805E}"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7302007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229330D-03E4-4C2E-90CD-297F9CD7BD84}"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5958141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5F4DB4E-B83C-451B-BFFB-04AF35DA828D}"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1102965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BF5D380-0269-480E-BFEA-7A52947888C1}"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920421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28C21580-6A1F-4DE2-BB33-DBF05D24B9D3}"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28730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email">
            <a:alphaModFix amt="25000"/>
            <a:extLst>
              <a:ext uri="{28A0092B-C50C-407E-A947-70E740481C1C}">
                <a14:useLocalDpi xmlns:a14="http://schemas.microsoft.com/office/drawing/2010/main"/>
              </a:ext>
            </a:extLst>
          </a:blip>
          <a:stretch>
            <a:fillRect/>
          </a:stretch>
        </p:blipFill>
        <p:spPr>
          <a:xfrm>
            <a:off x="0" y="0"/>
            <a:ext cx="12192000" cy="6859258"/>
          </a:xfrm>
          <a:prstGeom prst="rect">
            <a:avLst/>
          </a:prstGeom>
        </p:spPr>
      </p:pic>
      <p:sp>
        <p:nvSpPr>
          <p:cNvPr id="4" name="日期占位符 3"/>
          <p:cNvSpPr>
            <a:spLocks noGrp="1"/>
          </p:cNvSpPr>
          <p:nvPr>
            <p:ph type="dt" sz="half" idx="10"/>
          </p:nvPr>
        </p:nvSpPr>
        <p:spPr/>
        <p:txBody>
          <a:bodyPr/>
          <a:lstStyle>
            <a:lvl1pPr>
              <a:defRPr baseline="0">
                <a:solidFill>
                  <a:schemeClr val="bg2">
                    <a:lumMod val="75000"/>
                  </a:schemeClr>
                </a:solidFill>
              </a:defRPr>
            </a:lvl1pPr>
          </a:lstStyle>
          <a:p>
            <a:fld id="{F99762C6-CD19-482D-84AD-FB66AC50187C}" type="datetime1">
              <a:rPr kumimoji="1" lang="zh-CN" altLang="en-US" smtClean="0"/>
              <a:t>2017/6/13</a:t>
            </a:fld>
            <a:endParaRPr kumimoji="1" lang="zh-CN" altLang="en-US" dirty="0"/>
          </a:p>
        </p:txBody>
      </p:sp>
      <p:sp>
        <p:nvSpPr>
          <p:cNvPr id="5" name="页脚占位符 4"/>
          <p:cNvSpPr>
            <a:spLocks noGrp="1"/>
          </p:cNvSpPr>
          <p:nvPr>
            <p:ph type="ftr" sz="quarter" idx="11"/>
          </p:nvPr>
        </p:nvSpPr>
        <p:spPr/>
        <p:txBody>
          <a:bodyPr/>
          <a:lstStyle>
            <a:lvl1pPr>
              <a:defRPr baseline="0">
                <a:solidFill>
                  <a:schemeClr val="bg2">
                    <a:lumMod val="75000"/>
                  </a:schemeClr>
                </a:solidFill>
              </a:defRPr>
            </a:lvl1pPr>
          </a:lstStyle>
          <a:p>
            <a:r>
              <a:rPr lang="en-US" altLang="en-US" dirty="0" smtClean="0"/>
              <a:t>© </a:t>
            </a:r>
            <a:r>
              <a:rPr lang="en-US" altLang="zh-CN" dirty="0" smtClean="0"/>
              <a:t>2016</a:t>
            </a:r>
            <a:r>
              <a:rPr lang="zh-CN" altLang="en-US" dirty="0" smtClean="0"/>
              <a:t> </a:t>
            </a:r>
            <a:r>
              <a:rPr lang="en-US" altLang="zh-CN" dirty="0" err="1" smtClean="0"/>
              <a:t>DeePhi</a:t>
            </a:r>
            <a:r>
              <a:rPr lang="en-US" altLang="zh-CN" dirty="0" smtClean="0"/>
              <a:t> Tech. All Rights Reserved. </a:t>
            </a:r>
          </a:p>
        </p:txBody>
      </p:sp>
      <p:sp>
        <p:nvSpPr>
          <p:cNvPr id="6" name="幻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baseline="0">
                <a:solidFill>
                  <a:schemeClr val="bg2">
                    <a:lumMod val="75000"/>
                  </a:schemeClr>
                </a:solidFill>
              </a:defRPr>
            </a:lvl1pPr>
          </a:lstStyle>
          <a:p>
            <a:r>
              <a:rPr kumimoji="1" lang="en-US" altLang="zh-CN" dirty="0" smtClean="0"/>
              <a:t>Page</a:t>
            </a:r>
            <a:r>
              <a:rPr kumimoji="1" lang="zh-CN" altLang="en-US" dirty="0" smtClean="0"/>
              <a:t> </a:t>
            </a:r>
            <a:fld id="{F580CA86-523F-8744-BC76-9755A8CBEB73}" type="slidenum">
              <a:rPr kumimoji="1" lang="zh-CN" altLang="en-US" smtClean="0"/>
              <a:pPr/>
              <a:t>‹#›</a:t>
            </a:fld>
            <a:endParaRPr kumimoji="1" lang="zh-CN" altLang="en-US" dirty="0" smtClean="0"/>
          </a:p>
        </p:txBody>
      </p:sp>
      <p:sp>
        <p:nvSpPr>
          <p:cNvPr id="11" name="Text Placeholder 2"/>
          <p:cNvSpPr>
            <a:spLocks noGrp="1"/>
          </p:cNvSpPr>
          <p:nvPr>
            <p:ph type="body" idx="1" hasCustomPrompt="1"/>
          </p:nvPr>
        </p:nvSpPr>
        <p:spPr>
          <a:xfrm>
            <a:off x="839788" y="4589464"/>
            <a:ext cx="10507662" cy="1500187"/>
          </a:xfrm>
        </p:spPr>
        <p:txBody>
          <a:bodyPr>
            <a:normAutofit/>
          </a:bodyPr>
          <a:lstStyle>
            <a:lvl1pPr marL="0" indent="0" algn="ctr">
              <a:buNone/>
              <a:defRPr sz="2300" baseline="0">
                <a:solidFill>
                  <a:schemeClr val="accent5">
                    <a:lumMod val="75000"/>
                  </a:schemeClr>
                </a:solidFill>
                <a:latin typeface="Arial" charset="0"/>
                <a:ea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单元标题（</a:t>
            </a:r>
            <a:r>
              <a:rPr lang="en-US" altLang="zh-CN" dirty="0" smtClean="0"/>
              <a:t>Arial</a:t>
            </a:r>
            <a:r>
              <a:rPr lang="zh-CN" altLang="en-US" dirty="0" smtClean="0"/>
              <a:t>，</a:t>
            </a:r>
            <a:r>
              <a:rPr lang="en-US" altLang="zh-CN" dirty="0" err="1" smtClean="0"/>
              <a:t>SimHei</a:t>
            </a:r>
            <a:r>
              <a:rPr lang="zh-CN" altLang="en-US" dirty="0" smtClean="0"/>
              <a:t>，</a:t>
            </a:r>
            <a:r>
              <a:rPr lang="en-US" altLang="zh-CN" dirty="0" smtClean="0"/>
              <a:t>23pt</a:t>
            </a:r>
            <a:r>
              <a:rPr lang="zh-CN" altLang="en-US" dirty="0" smtClean="0"/>
              <a:t>）</a:t>
            </a:r>
          </a:p>
        </p:txBody>
      </p:sp>
      <p:sp>
        <p:nvSpPr>
          <p:cNvPr id="12" name="矩形 11"/>
          <p:cNvSpPr/>
          <p:nvPr userDrawn="1"/>
        </p:nvSpPr>
        <p:spPr>
          <a:xfrm>
            <a:off x="5" y="2100188"/>
            <a:ext cx="12191995" cy="691995"/>
          </a:xfrm>
          <a:prstGeom prst="rect">
            <a:avLst/>
          </a:prstGeom>
          <a:solidFill>
            <a:schemeClr val="accent2">
              <a:lumMod val="5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3" hasCustomPrompt="1"/>
          </p:nvPr>
        </p:nvSpPr>
        <p:spPr>
          <a:xfrm>
            <a:off x="838200" y="3877640"/>
            <a:ext cx="10509249" cy="1290319"/>
          </a:xfr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4400" baseline="0">
                <a:solidFill>
                  <a:schemeClr val="bg2">
                    <a:lumMod val="50000"/>
                  </a:schemeClr>
                </a:solidFill>
                <a:latin typeface="Helvetica Neue Light" charset="0"/>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altLang="zh-CN" dirty="0" smtClean="0"/>
              <a:t>Part</a:t>
            </a:r>
            <a:r>
              <a:rPr lang="zh-CN" altLang="en-US" dirty="0" smtClean="0"/>
              <a:t> </a:t>
            </a:r>
            <a:r>
              <a:rPr lang="en-US" altLang="zh-CN" dirty="0" smtClean="0"/>
              <a:t>One</a:t>
            </a:r>
            <a:r>
              <a:rPr lang="zh-CN" altLang="en-US" dirty="0" smtClean="0"/>
              <a:t>（</a:t>
            </a:r>
            <a:r>
              <a:rPr lang="en-US" altLang="zh-CN" dirty="0" smtClean="0"/>
              <a:t>Helvetica</a:t>
            </a:r>
            <a:r>
              <a:rPr lang="zh-CN" altLang="en-US" dirty="0" smtClean="0"/>
              <a:t> </a:t>
            </a:r>
            <a:r>
              <a:rPr lang="en-US" altLang="zh-CN" dirty="0" err="1" smtClean="0"/>
              <a:t>Neue</a:t>
            </a:r>
            <a:r>
              <a:rPr lang="zh-CN" altLang="en-US" dirty="0" smtClean="0"/>
              <a:t> </a:t>
            </a:r>
            <a:r>
              <a:rPr lang="en-US" altLang="zh-CN" dirty="0" smtClean="0"/>
              <a:t>Light</a:t>
            </a:r>
            <a:r>
              <a:rPr lang="zh-CN" altLang="en-US" dirty="0" smtClean="0"/>
              <a:t>，</a:t>
            </a:r>
            <a:r>
              <a:rPr lang="en-US" altLang="zh-CN" dirty="0" smtClean="0"/>
              <a:t>44pt</a:t>
            </a:r>
            <a:r>
              <a:rPr lang="zh-CN" altLang="en-US" dirty="0" smtClean="0"/>
              <a:t>）</a:t>
            </a:r>
            <a:endParaRPr lang="en-US" altLang="zh-CN" dirty="0" smtClean="0"/>
          </a:p>
          <a:p>
            <a:pPr lvl="0"/>
            <a:endParaRPr kumimoji="1" lang="zh-CN" altLang="en-US" dirty="0"/>
          </a:p>
        </p:txBody>
      </p:sp>
    </p:spTree>
    <p:extLst>
      <p:ext uri="{BB962C8B-B14F-4D97-AF65-F5344CB8AC3E}">
        <p14:creationId xmlns:p14="http://schemas.microsoft.com/office/powerpoint/2010/main" val="11697622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8A8389E-6A61-4A9C-8E71-FAD6127C5F50}"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174747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4C1BEE-BBCA-4F17-9CAC-3A9E873AD71D}"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9955602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a:defRPr sz="2800" b="1" u="none">
                <a:latin typeface="+mj-lt"/>
              </a:defRPr>
            </a:lvl1pPr>
            <a:lvl2pPr>
              <a:defRPr sz="2800" b="1" u="none">
                <a:latin typeface="+mj-lt"/>
              </a:defRPr>
            </a:lvl2pPr>
            <a:lvl3pPr>
              <a:defRPr sz="2800" b="1" u="none">
                <a:latin typeface="+mj-lt"/>
              </a:defRPr>
            </a:lvl3pPr>
            <a:lvl4pPr>
              <a:defRPr sz="2800" b="1" u="none">
                <a:latin typeface="+mj-lt"/>
              </a:defRPr>
            </a:lvl4pPr>
            <a:lvl5pPr>
              <a:defRPr sz="2800" b="1" u="none">
                <a:latin typeface="+mj-lt"/>
              </a:defRPr>
            </a:lvl5pPr>
          </a:lstStyle>
          <a:p>
            <a:pPr lvl="0"/>
            <a:r>
              <a:rPr lang="de-DE" dirty="0" smtClean="0"/>
              <a:t>First Level Content</a:t>
            </a:r>
          </a:p>
          <a:p>
            <a:pPr lvl="1"/>
            <a:r>
              <a:rPr lang="de-DE" dirty="0" smtClean="0"/>
              <a:t>Second Level Content</a:t>
            </a:r>
          </a:p>
          <a:p>
            <a:pPr lvl="2"/>
            <a:r>
              <a:rPr lang="de-DE" dirty="0" smtClean="0"/>
              <a:t>Third Level Content</a:t>
            </a:r>
          </a:p>
          <a:p>
            <a:pPr lvl="3"/>
            <a:r>
              <a:rPr lang="de-DE" dirty="0" err="1" smtClean="0"/>
              <a:t>Fourth</a:t>
            </a:r>
            <a:r>
              <a:rPr lang="de-DE" dirty="0" smtClean="0"/>
              <a:t> Level Content</a:t>
            </a:r>
          </a:p>
          <a:p>
            <a:pPr lvl="4"/>
            <a:r>
              <a:rPr lang="de-DE" dirty="0" err="1" smtClean="0"/>
              <a:t>Fifth</a:t>
            </a:r>
            <a:r>
              <a:rPr lang="de-DE" dirty="0" smtClean="0"/>
              <a:t> Level Content</a:t>
            </a:r>
            <a:endParaRPr lang="de-DE" dirty="0"/>
          </a:p>
        </p:txBody>
      </p:sp>
      <p:sp>
        <p:nvSpPr>
          <p:cNvPr id="8" name="Titel 7"/>
          <p:cNvSpPr>
            <a:spLocks noGrp="1"/>
          </p:cNvSpPr>
          <p:nvPr>
            <p:ph type="title" hasCustomPrompt="1"/>
          </p:nvPr>
        </p:nvSpPr>
        <p:spPr/>
        <p:txBody>
          <a:bodyPr/>
          <a:lstStyle>
            <a:lvl1pPr>
              <a:defRPr>
                <a:latin typeface="+mj-lt"/>
              </a:defRPr>
            </a:lvl1pPr>
          </a:lstStyle>
          <a:p>
            <a:r>
              <a:rPr lang="de-DE" dirty="0" smtClean="0"/>
              <a:t>Slide Title</a:t>
            </a:r>
            <a:endParaRPr lang="de-DE" dirty="0"/>
          </a:p>
        </p:txBody>
      </p:sp>
      <p:sp>
        <p:nvSpPr>
          <p:cNvPr id="2" name="Datumsplatzhalter 1"/>
          <p:cNvSpPr>
            <a:spLocks noGrp="1"/>
          </p:cNvSpPr>
          <p:nvPr>
            <p:ph type="dt" sz="half" idx="10"/>
          </p:nvPr>
        </p:nvSpPr>
        <p:spPr>
          <a:xfrm>
            <a:off x="609600" y="6356353"/>
            <a:ext cx="1453952" cy="365125"/>
          </a:xfrm>
          <a:prstGeom prst="rect">
            <a:avLst/>
          </a:prstGeom>
        </p:spPr>
        <p:txBody>
          <a:bodyPr/>
          <a:lstStyle>
            <a:lvl1pPr>
              <a:defRPr>
                <a:solidFill>
                  <a:schemeClr val="tx1">
                    <a:lumMod val="75000"/>
                    <a:lumOff val="25000"/>
                  </a:schemeClr>
                </a:solidFill>
              </a:defRPr>
            </a:lvl1pPr>
          </a:lstStyle>
          <a:p>
            <a:pPr eaLnBrk="0" fontAlgn="base" hangingPunct="0">
              <a:spcBef>
                <a:spcPct val="0"/>
              </a:spcBef>
              <a:spcAft>
                <a:spcPct val="0"/>
              </a:spcAft>
            </a:pPr>
            <a:fld id="{E4BFB32A-5CC3-4965-8693-E08890277D15}" type="datetime1">
              <a:rPr lang="zh-CN" altLang="en-US" sz="1000" i="1" smtClean="0">
                <a:solidFill>
                  <a:srgbClr val="000000">
                    <a:lumMod val="75000"/>
                    <a:lumOff val="25000"/>
                  </a:srgbClr>
                </a:solidFill>
                <a:latin typeface="Arial" panose="020B0604020202020204" pitchFamily="34" charset="0"/>
              </a:rPr>
              <a:t>2017/6/13</a:t>
            </a:fld>
            <a:endParaRPr lang="de-DE" sz="1000" i="1" dirty="0">
              <a:solidFill>
                <a:srgbClr val="000000">
                  <a:lumMod val="75000"/>
                  <a:lumOff val="25000"/>
                </a:srgbClr>
              </a:solidFill>
              <a:latin typeface="Arial" panose="020B0604020202020204" pitchFamily="34" charset="0"/>
            </a:endParaRPr>
          </a:p>
        </p:txBody>
      </p:sp>
      <p:sp>
        <p:nvSpPr>
          <p:cNvPr id="7" name="Fußzeilenplatzhalter 6"/>
          <p:cNvSpPr>
            <a:spLocks noGrp="1"/>
          </p:cNvSpPr>
          <p:nvPr>
            <p:ph type="ftr" sz="quarter" idx="11"/>
          </p:nvPr>
        </p:nvSpPr>
        <p:spPr>
          <a:xfrm>
            <a:off x="2255575" y="6356353"/>
            <a:ext cx="7680853" cy="365125"/>
          </a:xfrm>
          <a:prstGeom prst="rect">
            <a:avLst/>
          </a:prstGeom>
        </p:spPr>
        <p:txBody>
          <a:bodyPr/>
          <a:lstStyle>
            <a:lvl1pPr>
              <a:defRPr>
                <a:solidFill>
                  <a:schemeClr val="tx1">
                    <a:lumMod val="75000"/>
                    <a:lumOff val="25000"/>
                  </a:schemeClr>
                </a:solidFill>
              </a:defRPr>
            </a:lvl1pPr>
          </a:lstStyle>
          <a:p>
            <a:pPr eaLnBrk="0" fontAlgn="base" hangingPunct="0">
              <a:spcBef>
                <a:spcPct val="0"/>
              </a:spcBef>
              <a:spcAft>
                <a:spcPct val="0"/>
              </a:spcAft>
            </a:pPr>
            <a:r>
              <a:rPr lang="en-US" sz="1000" i="1" smtClean="0">
                <a:solidFill>
                  <a:srgbClr val="000000">
                    <a:lumMod val="75000"/>
                    <a:lumOff val="25000"/>
                  </a:srgbClr>
                </a:solidFill>
                <a:latin typeface="Arial" panose="020B0604020202020204" pitchFamily="34" charset="0"/>
              </a:rPr>
              <a:t>© 2016 DeePhi Tech. All Rights Reserved. </a:t>
            </a:r>
            <a:endParaRPr lang="de-DE" sz="1000" i="1" dirty="0" smtClean="0">
              <a:solidFill>
                <a:srgbClr val="000000">
                  <a:lumMod val="75000"/>
                  <a:lumOff val="25000"/>
                </a:srgbClr>
              </a:solidFill>
              <a:latin typeface="Arial" panose="020B0604020202020204" pitchFamily="34" charset="0"/>
            </a:endParaRPr>
          </a:p>
        </p:txBody>
      </p:sp>
      <p:sp>
        <p:nvSpPr>
          <p:cNvPr id="9" name="Foliennummernplatzhalter 8"/>
          <p:cNvSpPr>
            <a:spLocks noGrp="1"/>
          </p:cNvSpPr>
          <p:nvPr>
            <p:ph type="sldNum" sz="quarter" idx="12"/>
          </p:nvPr>
        </p:nvSpPr>
        <p:spPr/>
        <p:txBody>
          <a:bodyPr/>
          <a:lstStyle>
            <a:lvl1pPr algn="r">
              <a:defRPr>
                <a:solidFill>
                  <a:schemeClr val="tx1">
                    <a:lumMod val="75000"/>
                    <a:lumOff val="25000"/>
                  </a:schemeClr>
                </a:solidFill>
              </a:defRPr>
            </a:lvl1pPr>
          </a:lstStyle>
          <a:p>
            <a:fld id="{D1628BF6-67F0-405E-B297-68D77A67C46A}" type="slidenum">
              <a:rPr lang="de-DE" smtClean="0">
                <a:solidFill>
                  <a:srgbClr val="000000">
                    <a:lumMod val="75000"/>
                    <a:lumOff val="25000"/>
                  </a:srgbClr>
                </a:solidFill>
              </a:rPr>
              <a:pPr/>
              <a:t>‹#›</a:t>
            </a:fld>
            <a:endParaRPr lang="de-DE">
              <a:solidFill>
                <a:srgbClr val="000000">
                  <a:lumMod val="75000"/>
                  <a:lumOff val="25000"/>
                </a:srgbClr>
              </a:solidFill>
            </a:endParaRPr>
          </a:p>
        </p:txBody>
      </p:sp>
    </p:spTree>
    <p:extLst>
      <p:ext uri="{BB962C8B-B14F-4D97-AF65-F5344CB8AC3E}">
        <p14:creationId xmlns:p14="http://schemas.microsoft.com/office/powerpoint/2010/main" val="26503366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EB2DC3-DA09-4DE8-A43F-3B226A6D0773}" type="datetime1">
              <a:rPr kumimoji="1" lang="zh-CN" altLang="en-US" smtClean="0"/>
              <a:t>2017/6/13</a:t>
            </a:fld>
            <a:endParaRPr kumimoji="1" lang="zh-CN" altLang="en-US" dirty="0"/>
          </a:p>
        </p:txBody>
      </p:sp>
      <p:sp>
        <p:nvSpPr>
          <p:cNvPr id="5" name="页脚占位符 4"/>
          <p:cNvSpPr>
            <a:spLocks noGrp="1"/>
          </p:cNvSpPr>
          <p:nvPr>
            <p:ph type="ftr" sz="quarter" idx="11"/>
          </p:nvPr>
        </p:nvSpPr>
        <p:spPr/>
        <p:txBody>
          <a:bodyPr/>
          <a:lstStyle/>
          <a:p>
            <a:r>
              <a:rPr lang="en-US" altLang="en-US" dirty="0" smtClean="0"/>
              <a:t>© </a:t>
            </a:r>
            <a:r>
              <a:rPr lang="en-US" altLang="zh-CN" dirty="0" smtClean="0"/>
              <a:t>2016</a:t>
            </a:r>
            <a:r>
              <a:rPr lang="zh-CN" altLang="en-US" dirty="0" smtClean="0"/>
              <a:t> </a:t>
            </a:r>
            <a:r>
              <a:rPr lang="en-US" altLang="zh-CN" dirty="0" err="1" smtClean="0"/>
              <a:t>DeePhi</a:t>
            </a:r>
            <a:r>
              <a:rPr lang="en-US" altLang="zh-CN" dirty="0" smtClean="0"/>
              <a:t> Tech. All Rights Reserved. </a:t>
            </a:r>
          </a:p>
        </p:txBody>
      </p:sp>
      <p:sp>
        <p:nvSpPr>
          <p:cNvPr id="6" name="幻灯片编号占位符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kumimoji="1" lang="en-US" altLang="zh-CN" dirty="0" smtClean="0"/>
              <a:t>Page</a:t>
            </a:r>
            <a:r>
              <a:rPr kumimoji="1" lang="zh-CN" altLang="en-US" dirty="0" smtClean="0"/>
              <a:t> </a:t>
            </a:r>
            <a:fld id="{F580CA86-523F-8744-BC76-9755A8CBEB73}" type="slidenum">
              <a:rPr kumimoji="1" lang="zh-CN" altLang="en-US" smtClean="0"/>
              <a:pPr/>
              <a:t>‹#›</a:t>
            </a:fld>
            <a:endParaRPr kumimoji="1" lang="zh-CN" altLang="en-US" dirty="0" smtClean="0"/>
          </a:p>
        </p:txBody>
      </p:sp>
      <p:sp>
        <p:nvSpPr>
          <p:cNvPr id="7" name="矩形 6"/>
          <p:cNvSpPr/>
          <p:nvPr userDrawn="1"/>
        </p:nvSpPr>
        <p:spPr>
          <a:xfrm>
            <a:off x="5" y="2100188"/>
            <a:ext cx="12191995" cy="6919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图表 8"/>
          <p:cNvGraphicFramePr/>
          <p:nvPr userDrawn="1">
            <p:extLst>
              <p:ext uri="{D42A27DB-BD31-4B8C-83A1-F6EECF244321}">
                <p14:modId xmlns:p14="http://schemas.microsoft.com/office/powerpoint/2010/main" val="2057661980"/>
              </p:ext>
            </p:extLst>
          </p:nvPr>
        </p:nvGraphicFramePr>
        <p:xfrm>
          <a:off x="6023992" y="1192915"/>
          <a:ext cx="4535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占位符 4"/>
          <p:cNvSpPr>
            <a:spLocks noGrp="1"/>
          </p:cNvSpPr>
          <p:nvPr>
            <p:ph type="body" sz="quarter" idx="13" hasCustomPrompt="1"/>
          </p:nvPr>
        </p:nvSpPr>
        <p:spPr>
          <a:xfrm>
            <a:off x="6517481" y="1470176"/>
            <a:ext cx="3954145" cy="494213"/>
          </a:xfrm>
        </p:spPr>
        <p:txBody>
          <a:bodyPr>
            <a:normAutofit/>
          </a:bodyPr>
          <a:lstStyle>
            <a:lvl1pPr marL="0" indent="0" algn="ctr">
              <a:buNone/>
              <a:defRPr sz="2000" baseline="0">
                <a:solidFill>
                  <a:schemeClr val="tx1"/>
                </a:solidFill>
                <a:ea typeface="+mj-ea"/>
              </a:defRPr>
            </a:lvl1pPr>
          </a:lstStyle>
          <a:p>
            <a:pPr lvl="0"/>
            <a:r>
              <a:rPr kumimoji="1" lang="zh-CN" altLang="en-US" dirty="0" smtClean="0"/>
              <a:t>深鉴科技（</a:t>
            </a:r>
            <a:r>
              <a:rPr kumimoji="1" lang="en-US" altLang="zh-CN" dirty="0" smtClean="0"/>
              <a:t>Arial,SimHei,20pt</a:t>
            </a:r>
            <a:r>
              <a:rPr kumimoji="1" lang="zh-CN" altLang="en-US" dirty="0" smtClean="0"/>
              <a:t>）</a:t>
            </a:r>
            <a:endParaRPr kumimoji="1" lang="zh-CN" altLang="en-US" dirty="0"/>
          </a:p>
        </p:txBody>
      </p:sp>
      <p:sp>
        <p:nvSpPr>
          <p:cNvPr id="14" name="文本占位符 4"/>
          <p:cNvSpPr>
            <a:spLocks noGrp="1"/>
          </p:cNvSpPr>
          <p:nvPr>
            <p:ph type="body" sz="quarter" idx="14" hasCustomPrompt="1"/>
          </p:nvPr>
        </p:nvSpPr>
        <p:spPr>
          <a:xfrm>
            <a:off x="6695191" y="3064067"/>
            <a:ext cx="3797082" cy="494213"/>
          </a:xfrm>
        </p:spPr>
        <p:txBody>
          <a:bodyPr>
            <a:normAutofit/>
          </a:bodyPr>
          <a:lstStyle>
            <a:lvl1pPr marL="0" indent="0" algn="ctr">
              <a:buNone/>
              <a:defRPr sz="2000" baseline="0">
                <a:solidFill>
                  <a:schemeClr val="tx1"/>
                </a:solidFill>
                <a:ea typeface="+mn-ea"/>
              </a:defRPr>
            </a:lvl1pPr>
          </a:lstStyle>
          <a:p>
            <a:pPr lvl="0"/>
            <a:r>
              <a:rPr kumimoji="1" lang="zh-CN" altLang="en-US" dirty="0" smtClean="0"/>
              <a:t>深鉴科技</a:t>
            </a:r>
            <a:endParaRPr kumimoji="1" lang="zh-CN" altLang="en-US" dirty="0"/>
          </a:p>
        </p:txBody>
      </p:sp>
      <p:sp>
        <p:nvSpPr>
          <p:cNvPr id="15" name="文本占位符 4"/>
          <p:cNvSpPr>
            <a:spLocks noGrp="1"/>
          </p:cNvSpPr>
          <p:nvPr>
            <p:ph type="body" sz="quarter" idx="15" hasCustomPrompt="1"/>
          </p:nvPr>
        </p:nvSpPr>
        <p:spPr>
          <a:xfrm>
            <a:off x="6538128" y="3811916"/>
            <a:ext cx="3954145" cy="494213"/>
          </a:xfrm>
        </p:spPr>
        <p:txBody>
          <a:bodyPr>
            <a:normAutofit/>
          </a:bodyPr>
          <a:lstStyle>
            <a:lvl1pPr marL="0" indent="0" algn="ctr">
              <a:buNone/>
              <a:defRPr sz="2000" baseline="0">
                <a:solidFill>
                  <a:schemeClr val="tx1"/>
                </a:solidFill>
                <a:ea typeface="+mn-ea"/>
              </a:defRPr>
            </a:lvl1pPr>
          </a:lstStyle>
          <a:p>
            <a:pPr lvl="0"/>
            <a:r>
              <a:rPr kumimoji="1" lang="zh-CN" altLang="en-US" dirty="0" smtClean="0"/>
              <a:t>深鉴科技</a:t>
            </a:r>
            <a:endParaRPr kumimoji="1" lang="zh-CN" altLang="en-US" dirty="0"/>
          </a:p>
        </p:txBody>
      </p:sp>
      <p:sp>
        <p:nvSpPr>
          <p:cNvPr id="16" name="文本占位符 4"/>
          <p:cNvSpPr>
            <a:spLocks noGrp="1"/>
          </p:cNvSpPr>
          <p:nvPr>
            <p:ph type="body" sz="quarter" idx="16" hasCustomPrompt="1"/>
          </p:nvPr>
        </p:nvSpPr>
        <p:spPr>
          <a:xfrm>
            <a:off x="6388750" y="4578545"/>
            <a:ext cx="3954145" cy="494213"/>
          </a:xfrm>
        </p:spPr>
        <p:txBody>
          <a:bodyPr>
            <a:normAutofit/>
          </a:bodyPr>
          <a:lstStyle>
            <a:lvl1pPr marL="0" indent="0" algn="ctr">
              <a:buNone/>
              <a:defRPr sz="2000" baseline="0">
                <a:solidFill>
                  <a:schemeClr val="tx1"/>
                </a:solidFill>
                <a:ea typeface="+mn-ea"/>
              </a:defRPr>
            </a:lvl1pPr>
          </a:lstStyle>
          <a:p>
            <a:pPr lvl="0"/>
            <a:r>
              <a:rPr kumimoji="1" lang="zh-CN" altLang="en-US" dirty="0" smtClean="0"/>
              <a:t>深鉴科技</a:t>
            </a:r>
            <a:endParaRPr kumimoji="1" lang="zh-CN" altLang="en-US" dirty="0"/>
          </a:p>
        </p:txBody>
      </p:sp>
      <p:pic>
        <p:nvPicPr>
          <p:cNvPr id="2" name="图片 1"/>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617685" y="968166"/>
            <a:ext cx="9141315" cy="6858000"/>
          </a:xfrm>
          <a:prstGeom prst="rect">
            <a:avLst/>
          </a:prstGeom>
        </p:spPr>
      </p:pic>
    </p:spTree>
    <p:extLst>
      <p:ext uri="{BB962C8B-B14F-4D97-AF65-F5344CB8AC3E}">
        <p14:creationId xmlns:p14="http://schemas.microsoft.com/office/powerpoint/2010/main" val="8756758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3" pos="660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22DD618-37A6-49FA-AFB2-FB9D650B3EA9}"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168424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1415065-0DF0-4F32-A8C4-974F4229AFE3}"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solidFill>
                  <a:schemeClr val="tx1"/>
                </a:solidFill>
              </a:defRPr>
            </a:lvl1pPr>
          </a:lstStyle>
          <a:p>
            <a:fld id="{4618A5E3-D6EC-487E-AF78-87AAF270F22D}" type="slidenum">
              <a:rPr lang="zh-CN" altLang="en-US" smtClean="0"/>
              <a:pPr/>
              <a:t>‹#›</a:t>
            </a:fld>
            <a:endParaRPr lang="zh-CN" altLang="en-US" dirty="0"/>
          </a:p>
        </p:txBody>
      </p:sp>
    </p:spTree>
    <p:extLst>
      <p:ext uri="{BB962C8B-B14F-4D97-AF65-F5344CB8AC3E}">
        <p14:creationId xmlns:p14="http://schemas.microsoft.com/office/powerpoint/2010/main" val="370537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fld id="{CB387BEE-5E01-4EAA-AA90-6BF60D672AF5}" type="datetime1">
              <a:rPr kumimoji="1" lang="zh-CN" altLang="en-US" smtClean="0"/>
              <a:t>2017/6/13</a:t>
            </a:fld>
            <a:endParaRPr kumimoji="1" lang="zh-CN" altLang="en-US" dirty="0"/>
          </a:p>
        </p:txBody>
      </p:sp>
      <p:sp>
        <p:nvSpPr>
          <p:cNvPr id="5"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smtClean="0"/>
          </a:p>
        </p:txBody>
      </p:sp>
      <p:sp>
        <p:nvSpPr>
          <p:cNvPr id="6"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smtClean="0"/>
          </a:p>
        </p:txBody>
      </p:sp>
    </p:spTree>
    <p:extLst>
      <p:ext uri="{BB962C8B-B14F-4D97-AF65-F5344CB8AC3E}">
        <p14:creationId xmlns:p14="http://schemas.microsoft.com/office/powerpoint/2010/main" val="189742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679C31F3-968C-42EB-8E6F-70E19446A3E0}"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437389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FE3EFF6-9D9C-44A6-971A-3E07EC10541D}"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2848200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D9CDB91D-0C6D-41F7-94DA-4C666681284F}"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3350800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585623E-3EE6-430C-86DE-B38E15914473}"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1289455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D18E6F5-9BAA-4959-A760-D2A91AE6E295}"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2046623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56A6034-A205-4D9E-BEF5-EE6739B5D7E9}"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2202719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9762B3B-BC5F-47DD-A124-BD13E90958B9}"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3357299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58FE856-3008-4B86-A13E-D2FE4A0E9D68}"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617898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B6DAB5C-E472-4623-97A3-6F3D321F86CE}"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4046523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7051" y="44450"/>
            <a:ext cx="10327216" cy="871539"/>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9951" y="1641483"/>
            <a:ext cx="10572749" cy="4194175"/>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pPr>
              <a:defRPr/>
            </a:pPr>
            <a:fld id="{D17291AD-B57D-4833-A679-221403170AD1}" type="datetime1">
              <a:rPr lang="zh-CN" altLang="en-US" smtClean="0"/>
              <a:t>2017/6/13</a:t>
            </a:fld>
            <a:endParaRPr lang="en-GB" altLang="zh-CN"/>
          </a:p>
        </p:txBody>
      </p:sp>
    </p:spTree>
    <p:extLst>
      <p:ext uri="{BB962C8B-B14F-4D97-AF65-F5344CB8AC3E}">
        <p14:creationId xmlns:p14="http://schemas.microsoft.com/office/powerpoint/2010/main" val="279318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fld id="{514160DC-CDA5-476D-BAB3-4C0F0FAB0D4B}" type="datetime1">
              <a:rPr kumimoji="1" lang="zh-CN" altLang="en-US" smtClean="0"/>
              <a:t>2017/6/13</a:t>
            </a:fld>
            <a:endParaRPr kumimoji="1" lang="zh-CN" altLang="en-US" dirty="0"/>
          </a:p>
        </p:txBody>
      </p:sp>
      <p:sp>
        <p:nvSpPr>
          <p:cNvPr id="5"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6"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30864113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752212F-0BD8-49A0-9CE7-0EC630EC0E2D}"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1436329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788ECD7-C10C-400D-B566-82AA8B3582A4}"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393437668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7902AC2-9212-4915-96FC-73EA356B9D3C}"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119483757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86C8FF2F-283D-4EF2-AC34-2D3F7E114C0A}"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380077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B5F1DC1-F730-436A-9EAF-FDDA51BB77F3}"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12923001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F42DA3E-2D2F-4188-BDB8-4646900DD2B1}"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56699077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37B9A02-4188-48C4-ABB9-E383DF853B96}"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38304768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70E9204-6405-46A8-9CB4-2FD87D171BE4}"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4915315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1B69BC-7950-48A8-9F58-79213C7F398C}"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022300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540FDFB-8494-4D41-A4D4-804F3BAF8E74}"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312325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fld id="{EE849881-5D1C-4C53-ADF1-147D8A4966FD}" type="datetime1">
              <a:rPr kumimoji="1" lang="zh-CN" altLang="en-US" smtClean="0"/>
              <a:t>2017/6/13</a:t>
            </a:fld>
            <a:endParaRPr kumimoji="1" lang="zh-CN" altLang="en-US" dirty="0"/>
          </a:p>
        </p:txBody>
      </p:sp>
      <p:sp>
        <p:nvSpPr>
          <p:cNvPr id="6"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7"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18323048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E755DA1-E512-4E97-935D-053FADD1AA4C}"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22934926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C125080-DC71-4D88-A401-343F0649BB88}"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14581065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857CF8B-B68A-448A-8419-A827B4F98AC2}"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3001066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608E262-E164-452B-B5A7-17F16B97E785}"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9878501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254F99B-DB62-4117-8E0F-2706F96F0185}"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206215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09687562-8853-41FE-A9B7-95406B3A74DE}"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9655846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93C9CD8-7A6E-43E5-83F0-326FA5E89D9A}"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9853288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D7ED144-8A4A-4CB4-93B6-C7B84E6C6C34}"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20331019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864DFAB-A504-4776-9D74-DAECB8A25AE2}"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334262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F4AA99D-8AD1-4045-A7B6-853AA056D7B8}"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85403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fld id="{14A0EFBD-ABE3-42E2-8A88-91BDB5ED3B7E}" type="datetime1">
              <a:rPr kumimoji="1" lang="zh-CN" altLang="en-US" smtClean="0"/>
              <a:t>2017/6/13</a:t>
            </a:fld>
            <a:endParaRPr kumimoji="1" lang="zh-CN" altLang="en-US" dirty="0"/>
          </a:p>
        </p:txBody>
      </p:sp>
      <p:sp>
        <p:nvSpPr>
          <p:cNvPr id="8"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smtClean="0"/>
          </a:p>
        </p:txBody>
      </p:sp>
      <p:sp>
        <p:nvSpPr>
          <p:cNvPr id="9"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smtClean="0"/>
          </a:p>
        </p:txBody>
      </p:sp>
    </p:spTree>
    <p:extLst>
      <p:ext uri="{BB962C8B-B14F-4D97-AF65-F5344CB8AC3E}">
        <p14:creationId xmlns:p14="http://schemas.microsoft.com/office/powerpoint/2010/main" val="1194856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74A034E-4122-4CCC-8CAC-34140015194E}"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32624913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D88B484-F666-4959-ADBE-38CA9B7B669E}"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14456650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9D84E5A-7193-47E1-80C4-C3C735E0949F}"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23763715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4A68AA5-76BA-4ABF-8B67-96DADB8A6937}"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7781215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FC5DDD3-574F-431B-8888-67564BB2DF2C}"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35039742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8224EAD0-6A3F-40DA-8024-9CB58B36D8E6}"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5686855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F157BBD-5A29-49B2-B15C-7F15259C0E85}"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5442075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372BFAE4-EE79-4A54-B42E-6E8FF89D2112}"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27832474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2AE0639-3635-4CBE-864D-18174ECB90C3}"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31823968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A4575DE-9E56-4020-A5CA-B0B73DC45190}"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41741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fld id="{D33DBD5F-8411-442A-B1B7-8861062F39BD}" type="datetime1">
              <a:rPr kumimoji="1" lang="zh-CN" altLang="en-US" smtClean="0"/>
              <a:t>2017/6/13</a:t>
            </a:fld>
            <a:endParaRPr kumimoji="1" lang="zh-CN" altLang="en-US" dirty="0"/>
          </a:p>
        </p:txBody>
      </p:sp>
      <p:sp>
        <p:nvSpPr>
          <p:cNvPr id="4"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5"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19699449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D9678D9-9A64-42CA-941E-CBDD57E2CFA6}"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6370902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FE01DE-C8A1-430D-918F-C4C7C394D9AC}"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16076070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1F2EE85-475F-4C59-92B7-C7D0C9BB0DD9}"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20311202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3158DE6-C110-40BF-B587-547237DE977F}"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4288022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0C8087E-2E23-4ECA-A0D5-2BC2E6F71D22}"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37376343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DEA72C1-D472-4329-9D63-D272DCD8F0A2}"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11819730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E1BE589-AD1B-47A6-A4A9-08DDF8E2F8D9}"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5466782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DAC97DB-3245-4C8D-9794-2C1CC14687D1}"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33709162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38170D21-29EE-45A7-93B8-B790023C5F83}"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38710040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31B7885-B7B0-4E1F-8475-C98281A570DC}"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352594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fld id="{EF499114-7DE3-4D67-BCB8-261BAA070C49}" type="datetime1">
              <a:rPr kumimoji="1" lang="zh-CN" altLang="en-US" smtClean="0"/>
              <a:t>2017/6/13</a:t>
            </a:fld>
            <a:endParaRPr kumimoji="1" lang="zh-CN" altLang="en-US" dirty="0" smtClean="0"/>
          </a:p>
        </p:txBody>
      </p:sp>
      <p:sp>
        <p:nvSpPr>
          <p:cNvPr id="3"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smtClean="0"/>
          </a:p>
        </p:txBody>
      </p:sp>
      <p:sp>
        <p:nvSpPr>
          <p:cNvPr id="4"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smtClean="0"/>
          </a:p>
        </p:txBody>
      </p:sp>
    </p:spTree>
    <p:extLst>
      <p:ext uri="{BB962C8B-B14F-4D97-AF65-F5344CB8AC3E}">
        <p14:creationId xmlns:p14="http://schemas.microsoft.com/office/powerpoint/2010/main" val="3174704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A82CCA2-D8F8-41AF-B15F-80D3D5DB2D7C}"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5168107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91A7CF1-A607-4B05-AC0E-648948AE7C2F}"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33926871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91F25FF-341D-406E-9E90-1E511C4A9425}"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38963618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6D4BEEA-FA14-4528-A70D-D7ED6C80C6DD}"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21064618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2828C39-29DD-4FCD-B514-F6C7992DE71E}"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33909630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C660718-F3FD-4469-8AF0-974BFE235EE7}"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2012560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58B3B79-F1D1-474F-BE1C-9A2D296216E4}"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3960478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BF1F996-B656-48A5-8F5C-FB1FDA637460}"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1619379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A0A47C0-8A2C-490D-8A82-8EE758E97162}"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1784892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1EE65376-5ECF-4F34-9AB5-FD088F1841AE}"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239738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fld id="{B9F94622-FAEB-42A3-BBD7-6937F0E0E630}" type="datetime1">
              <a:rPr kumimoji="1" lang="zh-CN" altLang="en-US" smtClean="0"/>
              <a:t>2017/6/13</a:t>
            </a:fld>
            <a:endParaRPr kumimoji="1" lang="zh-CN" altLang="en-US" dirty="0"/>
          </a:p>
        </p:txBody>
      </p:sp>
      <p:sp>
        <p:nvSpPr>
          <p:cNvPr id="6"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7"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227165103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FBB29B69-C57B-4593-931F-B6AAD9BF99D0}"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12662247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15CA5DE-C876-454D-BCAF-9CB78B2805AF}"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5996410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1754B61-3E37-4ACE-8DF4-9C3D45575DAC}"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45893310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FE97DCA-301B-4736-9415-9D1968DB6C95}"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35455645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432A340-4C42-48FA-AAEE-0C110839225E}"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26399127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8D35DF0-2617-4EBD-AA1A-277FC3E17EDD}"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29970150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CAB4B9-1654-49BE-892A-FA3C4AB34DC3}"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418639715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0D30911-6024-42A9-9613-D0C3E16D5EAC}"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109574015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DEAE0FFC-3D61-496F-80A5-0A7EE165CB2D}"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1316837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06D86E3-D33A-4500-A3D1-63D3ECAAA5C5}" type="datetime1">
              <a:rPr lang="zh-CN" altLang="en-US" smtClean="0"/>
              <a:t>2017/6/13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258870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fld id="{18F824D1-1A60-455D-8D28-95B6EDD15A81}" type="datetime1">
              <a:rPr kumimoji="1" lang="zh-CN" altLang="en-US" smtClean="0"/>
              <a:t>2017/6/13</a:t>
            </a:fld>
            <a:endParaRPr kumimoji="1" lang="zh-CN" altLang="en-US" dirty="0"/>
          </a:p>
        </p:txBody>
      </p:sp>
      <p:sp>
        <p:nvSpPr>
          <p:cNvPr id="6" name="页脚占位符 4"/>
          <p:cNvSpPr>
            <a:spLocks noGrp="1" noChangeArrowheads="1"/>
          </p:cNvSpPr>
          <p:nvPr>
            <p:ph type="ftr" sz="quarter" idx="11"/>
          </p:nvPr>
        </p:nvSpPr>
        <p:spPr>
          <a:ln/>
        </p:spPr>
        <p:txBody>
          <a:bodyPr/>
          <a:lstStyle>
            <a:lvl1pPr>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7" name="灯片编号占位符 5"/>
          <p:cNvSpPr>
            <a:spLocks noGrp="1" noChangeArrowheads="1"/>
          </p:cNvSpPr>
          <p:nvPr>
            <p:ph type="sldNum" sz="quarter" idx="12"/>
          </p:nvPr>
        </p:nvSpPr>
        <p:spPr>
          <a:ln/>
        </p:spPr>
        <p:txBody>
          <a:bodyPr/>
          <a:lstStyle>
            <a:lvl1pPr>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32797679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06FB7BFC-398E-4448-B160-4C7DE28BF0E8}" type="datetime1">
              <a:rPr lang="zh-CN" altLang="en-US" smtClean="0"/>
              <a:t>2017/6/13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36143362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7A106BE-7828-4F93-9046-B68DC3722E59}" type="datetime1">
              <a:rPr lang="zh-CN" altLang="en-US" smtClean="0"/>
              <a:t>2017/6/13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74412477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7A25DB7-53CA-49EF-B681-A1B3061901DD}"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31010197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0576698-863F-4F1F-9883-8E7B072E0D9F}"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3997697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F089D6C-86EE-40AB-9F2D-9475829B4523}"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174517763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5D74D4C-B8E8-453C-BA9F-1FA6D19E0BC6}"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7187174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88423CD-4EEC-4976-9F9D-9DD12D0C6602}"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32106757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397B270-CA1B-4AC0-9092-C317F96446BF}"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18497636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2C319B0-8D1F-45C4-9C7F-CFF0D475195B}" type="datetime1">
              <a:rPr lang="zh-CN" altLang="en-US" smtClean="0"/>
              <a:t>2017/6/13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467809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ADE0719-6B62-42DE-9B2B-E4FA36E6B53E}" type="datetime1">
              <a:rPr lang="zh-CN" altLang="en-US" smtClean="0"/>
              <a:t>2017/6/13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r>
              <a:rPr lang="en-US" altLang="zh-CN" smtClean="0"/>
              <a:t>© 2016 DeePhi Tech. All Rights Reserved. </a:t>
            </a: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3591994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image" Target="../media/image9.jpeg"/><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10.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image" Target="../media/image11.jpeg"/><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image" Target="../media/image10.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image" Target="../media/image9.jpeg"/><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1.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5" Type="http://schemas.openxmlformats.org/officeDocument/2006/relationships/image" Target="../media/image11.jpeg"/><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image" Target="../media/image10.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image" Target="../media/image9.jpeg"/><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2.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image" Target="../media/image11.jpeg"/><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image" Target="../media/image10.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image" Target="../media/image9.jpeg"/><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3.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image" Target="../media/image11.jpeg"/><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image" Target="../media/image10.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theme" Target="../theme/theme14.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2" Type="http://schemas.openxmlformats.org/officeDocument/2006/relationships/slideLayout" Target="../slideLayouts/slideLayout152.xml"/><Relationship Id="rId16" Type="http://schemas.openxmlformats.org/officeDocument/2006/relationships/image" Target="../media/image11.jpeg"/><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5" Type="http://schemas.openxmlformats.org/officeDocument/2006/relationships/image" Target="../media/image10.pn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image" Target="../media/image9.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11.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0.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9.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11.jpe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9.jpe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1.jpe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9.jpe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1.jpe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9.jpe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image" Target="../media/image11.jpeg"/><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9.jpe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1.jpe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0.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image" Target="../media/image9.jpe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11.jpe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0.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image" Target="../media/image9.jpeg"/><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9.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image" Target="../media/image11.jpeg"/><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9" descr="二校门"/>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1" y="4267200"/>
            <a:ext cx="2885017"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1" name="Picture 2" descr="礼堂5"/>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5232400" y="5372100"/>
            <a:ext cx="6959600" cy="148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2" name="Picture 11" descr="02_02"/>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0" y="1"/>
            <a:ext cx="5735960"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3"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t>单击此处编辑母版标题样式</a:t>
            </a:r>
          </a:p>
        </p:txBody>
      </p:sp>
      <p:sp>
        <p:nvSpPr>
          <p:cNvPr id="2054"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5"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fld id="{C8296A22-03FA-4071-9344-37B7AD17336B}" type="datetime1">
              <a:rPr kumimoji="1" lang="zh-CN" altLang="en-US" smtClean="0"/>
              <a:t>2017/6/13</a:t>
            </a:fld>
            <a:endParaRPr kumimoji="1" lang="zh-CN" altLang="en-US" dirty="0"/>
          </a:p>
        </p:txBody>
      </p:sp>
      <p:sp>
        <p:nvSpPr>
          <p:cNvPr id="2056"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r>
              <a:rPr lang="en-US" altLang="en-US" smtClean="0"/>
              <a:t>© </a:t>
            </a:r>
            <a:r>
              <a:rPr lang="en-US" altLang="zh-CN" smtClean="0"/>
              <a:t>2016</a:t>
            </a:r>
            <a:r>
              <a:rPr lang="zh-CN" altLang="en-US" smtClean="0"/>
              <a:t> </a:t>
            </a:r>
            <a:r>
              <a:rPr lang="en-US" altLang="zh-CN" smtClean="0"/>
              <a:t>DeePhi Tech. All Rights Reserved. </a:t>
            </a:r>
            <a:endParaRPr lang="en-US" altLang="zh-CN" dirty="0"/>
          </a:p>
        </p:txBody>
      </p:sp>
      <p:sp>
        <p:nvSpPr>
          <p:cNvPr id="2057"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r>
              <a:rPr kumimoji="1" lang="en-US" altLang="zh-CN" smtClean="0"/>
              <a:t>Page</a:t>
            </a:r>
            <a:r>
              <a:rPr kumimoji="1" lang="zh-CN" altLang="en-US" smtClean="0"/>
              <a:t> </a:t>
            </a:r>
            <a:fld id="{F580CA86-523F-8744-BC76-9755A8CBEB73}" type="slidenum">
              <a:rPr kumimoji="1" lang="zh-CN" altLang="en-US" smtClean="0"/>
              <a:pPr/>
              <a:t>‹#›</a:t>
            </a:fld>
            <a:endParaRPr kumimoji="1" lang="zh-CN" altLang="en-US" dirty="0"/>
          </a:p>
        </p:txBody>
      </p:sp>
    </p:spTree>
    <p:extLst>
      <p:ext uri="{BB962C8B-B14F-4D97-AF65-F5344CB8AC3E}">
        <p14:creationId xmlns:p14="http://schemas.microsoft.com/office/powerpoint/2010/main" val="63411102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9" r:id="rId13"/>
    <p:sldLayoutId id="2147483680" r:id="rId14"/>
    <p:sldLayoutId id="2147483661" r:id="rId15"/>
    <p:sldLayoutId id="2147483663" r:id="rId16"/>
    <p:sldLayoutId id="2147483651" r:id="rId17"/>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F26B43"/>
          </p15:clr>
        </p15:guide>
        <p15:guide id="2" orient="horz" pos="3889" userDrawn="1">
          <p15:clr>
            <a:srgbClr val="F26B43"/>
          </p15:clr>
        </p15:guide>
        <p15:guide id="3" pos="7338" userDrawn="1">
          <p15:clr>
            <a:srgbClr val="F26B43"/>
          </p15:clr>
        </p15:guide>
        <p15:guide id="4" pos="7151" userDrawn="1">
          <p15:clr>
            <a:srgbClr val="F26B43"/>
          </p15:clr>
        </p15:guide>
        <p15:guide id="5" pos="284" userDrawn="1">
          <p15:clr>
            <a:srgbClr val="F26B43"/>
          </p15:clr>
        </p15:guide>
        <p15:guide id="6" orient="horz" pos="2160" userDrawn="1">
          <p15:clr>
            <a:srgbClr val="F26B43"/>
          </p15:clr>
        </p15:guide>
        <p15:guide id="7" orient="horz" pos="4142" userDrawn="1">
          <p15:clr>
            <a:srgbClr val="F26B43"/>
          </p15:clr>
        </p15:guide>
        <p15:guide id="8" pos="529" userDrawn="1">
          <p15:clr>
            <a:srgbClr val="F26B43"/>
          </p15:clr>
        </p15:guide>
        <p15:guide id="9" pos="38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2D4F18B6-A077-4012-BE5D-A462B7ABD18C}"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32537" y="5580"/>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0643743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288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A7BF261D-BE22-45C8-9954-EAE29E36CCB8}"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24400" y="5580"/>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9009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20136FFA-40C7-4667-9F3A-560C4FBF88F2}" type="datetime1">
              <a:rPr lang="zh-CN" altLang="en-US" smtClean="0">
                <a:latin typeface="Calibri"/>
              </a:rPr>
              <a:t>2017/6/13</a:t>
            </a:fld>
            <a:endParaRPr lang="zh-CN" altLang="en-US">
              <a:latin typeface="Calibri"/>
            </a:endParaRPr>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latin typeface="Calibri"/>
              </a:rPr>
              <a:t>© 2016 DeePhi Tech. All Rights Reserved. </a:t>
            </a:r>
            <a:endParaRPr lang="zh-CN" altLang="en-US">
              <a:latin typeface="Calibri"/>
            </a:endParaRPr>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24400" y="5580"/>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8197136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C1D87E7E-B1CC-4BA4-B67D-A6B5C14DCD86}" type="datetime1">
              <a:rPr lang="zh-CN" altLang="en-US" smtClean="0">
                <a:latin typeface="Calibri"/>
              </a:rPr>
              <a:t>2017/6/13</a:t>
            </a:fld>
            <a:endParaRPr lang="zh-CN" altLang="en-US">
              <a:latin typeface="Calibri"/>
            </a:endParaRPr>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latin typeface="Calibri"/>
              </a:rPr>
              <a:t>© 2016 DeePhi Tech. All Rights Reserved. </a:t>
            </a:r>
            <a:endParaRPr lang="zh-CN" altLang="en-US">
              <a:latin typeface="Calibri"/>
            </a:endParaRPr>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24400" y="-1834"/>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6028718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0"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fontAlgn="auto">
              <a:spcBef>
                <a:spcPts val="0"/>
              </a:spcBef>
              <a:spcAft>
                <a:spcPts val="0"/>
              </a:spcAft>
              <a:defRPr/>
            </a:pPr>
            <a:fld id="{F0A588B4-FC23-40F5-940C-547CA75F83B2}"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fontAlgn="auto">
              <a:spcBef>
                <a:spcPts val="0"/>
              </a:spcBef>
              <a:spcAft>
                <a:spcPts val="0"/>
              </a:spcAft>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panose="020F0502020204030204" pitchFamily="34" charset="0"/>
              </a:defRPr>
            </a:lvl1pPr>
          </a:lstStyle>
          <a:p>
            <a:pPr fontAlgn="auto">
              <a:spcBef>
                <a:spcPts val="0"/>
              </a:spcBef>
              <a:spcAft>
                <a:spcPts val="0"/>
              </a:spcAft>
            </a:pPr>
            <a:fld id="{A4A778C2-16CB-48CF-8825-AA62877AA2B2}" type="slidenum">
              <a:rPr lang="zh-CN" altLang="en-US" smtClean="0">
                <a:solidFill>
                  <a:srgbClr val="000000"/>
                </a:solidFill>
                <a:ea typeface="宋体"/>
              </a:rPr>
              <a:pPr fontAlgn="auto">
                <a:spcBef>
                  <a:spcPts val="0"/>
                </a:spcBef>
                <a:spcAft>
                  <a:spcPts val="0"/>
                </a:spcAft>
              </a:pPr>
              <a:t>‹#›</a:t>
            </a:fld>
            <a:endParaRPr lang="zh-CN" altLang="en-US" dirty="0">
              <a:solidFill>
                <a:srgbClr val="000000"/>
              </a:solidFill>
              <a:ea typeface="宋体"/>
            </a:endParaRPr>
          </a:p>
        </p:txBody>
      </p:sp>
      <p:pic>
        <p:nvPicPr>
          <p:cNvPr id="3081" name="图片 8"/>
          <p:cNvPicPr>
            <a:picLocks/>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1024400" y="11347"/>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2556978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2016" y="-27384"/>
            <a:ext cx="1043424"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CCFDC808-987D-4EAD-AA3A-9BFB6753BF42}"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panose="020F0502020204030204" pitchFamily="34" charset="0"/>
              </a:defRPr>
            </a:lvl1pPr>
          </a:lstStyle>
          <a:p>
            <a:fld id="{A4A778C2-16CB-48CF-8825-AA62877AA2B2}" type="slidenum">
              <a:rPr lang="zh-CN" altLang="en-US" smtClean="0"/>
              <a:pPr/>
              <a:t>‹#›</a:t>
            </a:fld>
            <a:endParaRPr lang="zh-CN" altLang="en-US" dirty="0"/>
          </a:p>
        </p:txBody>
      </p:sp>
      <p:pic>
        <p:nvPicPr>
          <p:cNvPr id="3081" name="图片 8"/>
          <p:cNvPicPr>
            <a:picLocks/>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1064551" y="-2381"/>
            <a:ext cx="1114465" cy="102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4322973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64F71FBB-4A93-41B0-9544-6F555C4FF427}"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136559" y="-2381"/>
            <a:ext cx="1116000" cy="102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5293573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44000" cy="10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057464D0-EACA-4971-B663-9AC5DC7E8728}"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136559" y="-2381"/>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230785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D64D2A38-F571-48A5-8E10-75E95EE07CAE}"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136559" y="-2381"/>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1471804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44000" cy="10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15B460B0-1D3B-43A0-9DB5-4DB88077BD22}"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53665" y="0"/>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44636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5544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273CB297-3977-45E5-B2C8-02C5CC1C66A3}"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64552" y="-2381"/>
            <a:ext cx="1140431"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2165856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127448"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543208" y="278222"/>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4213230B-2280-4F40-A0DC-A49D2F62CB35}"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24400" y="0"/>
            <a:ext cx="11160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5707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983" y="1013642"/>
            <a:ext cx="12192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44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7" name="文本占位符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8" name="日期占位符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itchFamily="2" charset="-122"/>
              </a:defRPr>
            </a:lvl1pPr>
          </a:lstStyle>
          <a:p>
            <a:pPr>
              <a:defRPr/>
            </a:pPr>
            <a:fld id="{94B58E56-46EA-412A-B9BB-08393F54E24C}" type="datetime1">
              <a:rPr lang="zh-CN" altLang="en-US" smtClean="0"/>
              <a:t>2017/6/13</a:t>
            </a:fld>
            <a:endParaRPr lang="zh-CN" altLang="en-US"/>
          </a:p>
        </p:txBody>
      </p:sp>
      <p:sp>
        <p:nvSpPr>
          <p:cNvPr id="3079" name="页脚占位符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itchFamily="2" charset="-122"/>
              </a:defRPr>
            </a:lvl1pPr>
          </a:lstStyle>
          <a:p>
            <a:pPr>
              <a:defRPr/>
            </a:pPr>
            <a:r>
              <a:rPr lang="en-US" altLang="zh-CN" smtClean="0"/>
              <a:t>© 2016 DeePhi Tech. All Rights Reserved. </a:t>
            </a:r>
            <a:endParaRPr lang="zh-CN" altLang="en-US"/>
          </a:p>
        </p:txBody>
      </p:sp>
      <p:sp>
        <p:nvSpPr>
          <p:cNvPr id="3080" name="灯片编号占位符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4A778C2-16CB-48CF-8825-AA62877AA2B2}" type="slidenum">
              <a:rPr lang="zh-CN" altLang="en-US"/>
              <a:pPr/>
              <a:t>‹#›</a:t>
            </a:fld>
            <a:endParaRPr lang="zh-CN" altLang="en-US"/>
          </a:p>
        </p:txBody>
      </p:sp>
      <p:pic>
        <p:nvPicPr>
          <p:cNvPr id="3081" name="图片 8"/>
          <p:cNvPicPr>
            <a:picLocks/>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024400" y="42715"/>
            <a:ext cx="1116000" cy="102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131369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jp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en-US" altLang="zh-CN" sz="4000" dirty="0" smtClean="0"/>
              <a:t>CUNIX </a:t>
            </a:r>
            <a:r>
              <a:rPr kumimoji="1" lang="zh-CN" altLang="en-US" sz="4000" dirty="0" smtClean="0"/>
              <a:t>课程设计大作业</a:t>
            </a:r>
            <a:r>
              <a:rPr kumimoji="1" lang="en-US" altLang="zh-CN" sz="4000" dirty="0" smtClean="0"/>
              <a:t/>
            </a:r>
            <a:br>
              <a:rPr kumimoji="1" lang="en-US" altLang="zh-CN" sz="4000" dirty="0" smtClean="0"/>
            </a:br>
            <a:r>
              <a:rPr kumimoji="1" lang="en-US" altLang="zh-CN" sz="3200" dirty="0" smtClean="0"/>
              <a:t>——</a:t>
            </a:r>
            <a:r>
              <a:rPr kumimoji="1" lang="zh-CN" altLang="en-US" sz="3200" dirty="0"/>
              <a:t>卷积神经网络运行框架</a:t>
            </a:r>
            <a:endParaRPr kumimoji="1" lang="zh-CN" altLang="en-US" sz="4000" dirty="0"/>
          </a:p>
        </p:txBody>
      </p:sp>
      <p:sp>
        <p:nvSpPr>
          <p:cNvPr id="3" name="灯片编号占位符 2"/>
          <p:cNvSpPr>
            <a:spLocks noGrp="1"/>
          </p:cNvSpPr>
          <p:nvPr>
            <p:ph type="sldNum" sz="quarter" idx="12"/>
          </p:nvPr>
        </p:nvSpPr>
        <p:spPr/>
        <p:txBody>
          <a:bodyPr/>
          <a:lstStyle/>
          <a:p>
            <a:r>
              <a:rPr kumimoji="1" lang="en-US" altLang="zh-CN" smtClean="0"/>
              <a:t>Page</a:t>
            </a:r>
            <a:r>
              <a:rPr kumimoji="1" lang="zh-CN" altLang="en-US" smtClean="0"/>
              <a:t> </a:t>
            </a:r>
            <a:fld id="{F580CA86-523F-8744-BC76-9755A8CBEB73}" type="slidenum">
              <a:rPr kumimoji="1" lang="zh-CN" altLang="en-US" smtClean="0"/>
              <a:pPr/>
              <a:t>1</a:t>
            </a:fld>
            <a:endParaRPr kumimoji="1" lang="zh-CN" altLang="en-US" dirty="0"/>
          </a:p>
        </p:txBody>
      </p:sp>
      <p:sp>
        <p:nvSpPr>
          <p:cNvPr id="10" name="副标题 5"/>
          <p:cNvSpPr txBox="1">
            <a:spLocks/>
          </p:cNvSpPr>
          <p:nvPr/>
        </p:nvSpPr>
        <p:spPr>
          <a:xfrm>
            <a:off x="1828800" y="3886200"/>
            <a:ext cx="8534400" cy="1752600"/>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a:lstStyle>
          <a:p>
            <a:pPr marL="0" indent="0" algn="ctr">
              <a:buNone/>
            </a:pPr>
            <a:r>
              <a:rPr kumimoji="1" lang="zh-CN" altLang="en-US" kern="0" dirty="0" smtClean="0"/>
              <a:t>余金城</a:t>
            </a:r>
            <a:endParaRPr kumimoji="1" lang="en-US" altLang="zh-CN" kern="0" dirty="0" smtClean="0"/>
          </a:p>
          <a:p>
            <a:pPr marL="0" indent="0" algn="ctr">
              <a:buNone/>
            </a:pPr>
            <a:r>
              <a:rPr kumimoji="1" lang="en-US" altLang="zh-CN" kern="0" dirty="0" smtClean="0"/>
              <a:t>yujincheng@yujincheng.me</a:t>
            </a:r>
            <a:endParaRPr kumimoji="1" lang="zh-CN" altLang="en-US" kern="0" dirty="0"/>
          </a:p>
        </p:txBody>
      </p:sp>
    </p:spTree>
    <p:extLst>
      <p:ext uri="{BB962C8B-B14F-4D97-AF65-F5344CB8AC3E}">
        <p14:creationId xmlns:p14="http://schemas.microsoft.com/office/powerpoint/2010/main" val="1624581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r>
              <a:rPr kumimoji="1" lang="en-US" altLang="zh-CN" smtClean="0">
                <a:solidFill>
                  <a:srgbClr val="39807B"/>
                </a:solidFill>
              </a:rPr>
              <a:t>Page</a:t>
            </a:r>
            <a:r>
              <a:rPr kumimoji="1" lang="zh-CN" altLang="en-US" smtClean="0">
                <a:solidFill>
                  <a:srgbClr val="39807B"/>
                </a:solidFill>
              </a:rPr>
              <a:t> </a:t>
            </a:r>
            <a:fld id="{F580CA86-523F-8744-BC76-9755A8CBEB73}" type="slidenum">
              <a:rPr kumimoji="1" lang="zh-CN" altLang="en-US" smtClean="0">
                <a:solidFill>
                  <a:srgbClr val="39807B"/>
                </a:solidFill>
              </a:rPr>
              <a:pPr/>
              <a:t>2</a:t>
            </a:fld>
            <a:endParaRPr kumimoji="1" lang="zh-CN" altLang="en-US" dirty="0">
              <a:solidFill>
                <a:srgbClr val="39807B"/>
              </a:solidFill>
            </a:endParaRPr>
          </a:p>
        </p:txBody>
      </p:sp>
      <p:sp>
        <p:nvSpPr>
          <p:cNvPr id="7" name="标题 1"/>
          <p:cNvSpPr txBox="1">
            <a:spLocks/>
          </p:cNvSpPr>
          <p:nvPr/>
        </p:nvSpPr>
        <p:spPr>
          <a:xfrm>
            <a:off x="684475" y="120369"/>
            <a:ext cx="10515600" cy="928527"/>
          </a:xfrm>
          <a:prstGeom prst="rect">
            <a:avLst/>
          </a:prstGeom>
        </p:spPr>
        <p:txBody>
          <a:bodyPr anchor="ctr" anchorCtr="0"/>
          <a:lstStyle>
            <a:lvl1pPr algn="ctr" defTabSz="914400" rtl="0" eaLnBrk="1" latinLnBrk="0" hangingPunct="1">
              <a:lnSpc>
                <a:spcPct val="90000"/>
              </a:lnSpc>
              <a:spcBef>
                <a:spcPct val="0"/>
              </a:spcBef>
              <a:buNone/>
              <a:defRPr sz="2000" kern="1200" baseline="0">
                <a:solidFill>
                  <a:schemeClr val="bg2">
                    <a:lumMod val="10000"/>
                  </a:schemeClr>
                </a:solidFill>
                <a:latin typeface="arial bold" charset="0"/>
                <a:ea typeface="冬青黑体简体中文 W6" charset="-122"/>
                <a:cs typeface="+mj-cs"/>
              </a:defRPr>
            </a:lvl1pPr>
          </a:lstStyle>
          <a:p>
            <a:r>
              <a:rPr lang="zh-CN" altLang="en-US" sz="4000" b="1" dirty="0" smtClean="0">
                <a:latin typeface="Arial Unicode MS" charset="0"/>
                <a:ea typeface="Arial Unicode MS" charset="0"/>
                <a:cs typeface="Arial Unicode MS" charset="0"/>
              </a:rPr>
              <a:t>总体架构</a:t>
            </a:r>
            <a:endParaRPr kumimoji="1" lang="zh-CN" altLang="en-US" sz="2800" b="1" dirty="0">
              <a:latin typeface="Hiragino Sans GB W6" charset="-122"/>
              <a:ea typeface="Hiragino Sans GB W6" charset="-122"/>
              <a:cs typeface="Hiragino Sans GB W6" charset="-122"/>
            </a:endParaRPr>
          </a:p>
        </p:txBody>
      </p:sp>
      <p:sp>
        <p:nvSpPr>
          <p:cNvPr id="2" name="矩形 1"/>
          <p:cNvSpPr/>
          <p:nvPr/>
        </p:nvSpPr>
        <p:spPr>
          <a:xfrm>
            <a:off x="2544905" y="4653618"/>
            <a:ext cx="1702392" cy="7880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Featuremap</a:t>
            </a:r>
            <a:endParaRPr lang="en-US" altLang="zh-CN" sz="2400" dirty="0" smtClean="0">
              <a:solidFill>
                <a:schemeClr val="tx1"/>
              </a:solidFill>
            </a:endParaRPr>
          </a:p>
        </p:txBody>
      </p:sp>
      <p:sp>
        <p:nvSpPr>
          <p:cNvPr id="9" name="矩形 8"/>
          <p:cNvSpPr/>
          <p:nvPr/>
        </p:nvSpPr>
        <p:spPr>
          <a:xfrm>
            <a:off x="4405335" y="4657931"/>
            <a:ext cx="1702392" cy="7880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Kernel</a:t>
            </a:r>
          </a:p>
        </p:txBody>
      </p:sp>
      <p:sp>
        <p:nvSpPr>
          <p:cNvPr id="10" name="矩形 9"/>
          <p:cNvSpPr/>
          <p:nvPr/>
        </p:nvSpPr>
        <p:spPr>
          <a:xfrm>
            <a:off x="4405335" y="3361094"/>
            <a:ext cx="1702392" cy="78807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Featuremap</a:t>
            </a:r>
            <a:endParaRPr lang="en-US" altLang="zh-CN" sz="2400" dirty="0" smtClean="0">
              <a:solidFill>
                <a:schemeClr val="tx1"/>
              </a:solidFill>
            </a:endParaRPr>
          </a:p>
          <a:p>
            <a:pPr algn="ctr"/>
            <a:r>
              <a:rPr lang="en-US" altLang="zh-CN" sz="2400" dirty="0">
                <a:solidFill>
                  <a:schemeClr val="tx1"/>
                </a:solidFill>
              </a:rPr>
              <a:t>L</a:t>
            </a:r>
            <a:r>
              <a:rPr lang="en-US" altLang="zh-CN" sz="2400" dirty="0" smtClean="0">
                <a:solidFill>
                  <a:schemeClr val="tx1"/>
                </a:solidFill>
              </a:rPr>
              <a:t>ayer</a:t>
            </a:r>
          </a:p>
        </p:txBody>
      </p:sp>
      <p:sp>
        <p:nvSpPr>
          <p:cNvPr id="12" name="矩形 11"/>
          <p:cNvSpPr/>
          <p:nvPr/>
        </p:nvSpPr>
        <p:spPr>
          <a:xfrm>
            <a:off x="684475" y="4653618"/>
            <a:ext cx="1702392" cy="7880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Bias</a:t>
            </a:r>
          </a:p>
        </p:txBody>
      </p:sp>
      <p:sp>
        <p:nvSpPr>
          <p:cNvPr id="13" name="矩形 12"/>
          <p:cNvSpPr/>
          <p:nvPr/>
        </p:nvSpPr>
        <p:spPr>
          <a:xfrm>
            <a:off x="684475" y="3361094"/>
            <a:ext cx="1702392" cy="78807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Bias </a:t>
            </a:r>
          </a:p>
          <a:p>
            <a:pPr algn="ctr"/>
            <a:r>
              <a:rPr lang="en-US" altLang="zh-CN" sz="2400" dirty="0">
                <a:solidFill>
                  <a:schemeClr val="tx1"/>
                </a:solidFill>
              </a:rPr>
              <a:t>Layer</a:t>
            </a:r>
            <a:endParaRPr lang="en-US" altLang="zh-CN" sz="2400" dirty="0" smtClean="0">
              <a:solidFill>
                <a:schemeClr val="tx1"/>
              </a:solidFill>
            </a:endParaRPr>
          </a:p>
        </p:txBody>
      </p:sp>
      <p:sp>
        <p:nvSpPr>
          <p:cNvPr id="14" name="矩形 13"/>
          <p:cNvSpPr/>
          <p:nvPr/>
        </p:nvSpPr>
        <p:spPr>
          <a:xfrm>
            <a:off x="2544905" y="3361094"/>
            <a:ext cx="1702392" cy="78807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Pool</a:t>
            </a:r>
          </a:p>
          <a:p>
            <a:pPr algn="ctr"/>
            <a:r>
              <a:rPr lang="en-US" altLang="zh-CN" sz="2400" dirty="0">
                <a:solidFill>
                  <a:schemeClr val="tx1"/>
                </a:solidFill>
              </a:rPr>
              <a:t>L</a:t>
            </a:r>
            <a:r>
              <a:rPr lang="en-US" altLang="zh-CN" sz="2400" dirty="0" smtClean="0">
                <a:solidFill>
                  <a:schemeClr val="tx1"/>
                </a:solidFill>
              </a:rPr>
              <a:t>ayer</a:t>
            </a:r>
          </a:p>
        </p:txBody>
      </p:sp>
      <p:cxnSp>
        <p:nvCxnSpPr>
          <p:cNvPr id="4" name="直接箭头连接符 3"/>
          <p:cNvCxnSpPr>
            <a:stCxn id="12" idx="0"/>
            <a:endCxn id="13" idx="2"/>
          </p:cNvCxnSpPr>
          <p:nvPr/>
        </p:nvCxnSpPr>
        <p:spPr>
          <a:xfrm flipV="1">
            <a:off x="1535671" y="4149167"/>
            <a:ext cx="0" cy="50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 idx="0"/>
            <a:endCxn id="13" idx="2"/>
          </p:cNvCxnSpPr>
          <p:nvPr/>
        </p:nvCxnSpPr>
        <p:spPr>
          <a:xfrm flipH="1" flipV="1">
            <a:off x="1535671" y="4149167"/>
            <a:ext cx="1860430" cy="50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0"/>
            <a:endCxn id="10" idx="2"/>
          </p:cNvCxnSpPr>
          <p:nvPr/>
        </p:nvCxnSpPr>
        <p:spPr>
          <a:xfrm flipV="1">
            <a:off x="3396101" y="4149167"/>
            <a:ext cx="1860430" cy="50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10" idx="2"/>
          </p:cNvCxnSpPr>
          <p:nvPr/>
        </p:nvCxnSpPr>
        <p:spPr>
          <a:xfrm flipV="1">
            <a:off x="5256531" y="4149167"/>
            <a:ext cx="0" cy="50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4" idx="2"/>
          </p:cNvCxnSpPr>
          <p:nvPr/>
        </p:nvCxnSpPr>
        <p:spPr>
          <a:xfrm flipH="1" flipV="1">
            <a:off x="3396101" y="4149167"/>
            <a:ext cx="148143" cy="508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265764" y="4649304"/>
            <a:ext cx="1702392" cy="7880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FCfeature</a:t>
            </a:r>
            <a:endParaRPr lang="en-US" altLang="zh-CN" sz="2400" dirty="0" smtClean="0">
              <a:solidFill>
                <a:schemeClr val="tx1"/>
              </a:solidFill>
            </a:endParaRPr>
          </a:p>
        </p:txBody>
      </p:sp>
      <p:sp>
        <p:nvSpPr>
          <p:cNvPr id="27" name="矩形 26"/>
          <p:cNvSpPr/>
          <p:nvPr/>
        </p:nvSpPr>
        <p:spPr>
          <a:xfrm>
            <a:off x="8126193" y="4649304"/>
            <a:ext cx="1702392" cy="78807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FCKene</a:t>
            </a:r>
            <a:r>
              <a:rPr lang="en-US" altLang="zh-CN" sz="2400" dirty="0" err="1">
                <a:solidFill>
                  <a:schemeClr val="tx1"/>
                </a:solidFill>
              </a:rPr>
              <a:t>l</a:t>
            </a:r>
            <a:endParaRPr lang="en-US" altLang="zh-CN" sz="2400" dirty="0" smtClean="0">
              <a:solidFill>
                <a:schemeClr val="tx1"/>
              </a:solidFill>
            </a:endParaRPr>
          </a:p>
        </p:txBody>
      </p:sp>
      <p:sp>
        <p:nvSpPr>
          <p:cNvPr id="28" name="矩形 27"/>
          <p:cNvSpPr/>
          <p:nvPr/>
        </p:nvSpPr>
        <p:spPr>
          <a:xfrm>
            <a:off x="6265764" y="3391163"/>
            <a:ext cx="1702392" cy="78807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FC</a:t>
            </a:r>
          </a:p>
          <a:p>
            <a:pPr algn="ctr"/>
            <a:r>
              <a:rPr lang="en-US" altLang="zh-CN" sz="2400" dirty="0">
                <a:solidFill>
                  <a:schemeClr val="tx1"/>
                </a:solidFill>
              </a:rPr>
              <a:t>L</a:t>
            </a:r>
            <a:r>
              <a:rPr lang="en-US" altLang="zh-CN" sz="2400" dirty="0" smtClean="0">
                <a:solidFill>
                  <a:schemeClr val="tx1"/>
                </a:solidFill>
              </a:rPr>
              <a:t>ayer</a:t>
            </a:r>
          </a:p>
        </p:txBody>
      </p:sp>
      <p:cxnSp>
        <p:nvCxnSpPr>
          <p:cNvPr id="29" name="直接箭头连接符 28"/>
          <p:cNvCxnSpPr>
            <a:endCxn id="28" idx="2"/>
          </p:cNvCxnSpPr>
          <p:nvPr/>
        </p:nvCxnSpPr>
        <p:spPr>
          <a:xfrm flipH="1" flipV="1">
            <a:off x="7116960" y="4179236"/>
            <a:ext cx="148143" cy="47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7" idx="0"/>
            <a:endCxn id="28" idx="2"/>
          </p:cNvCxnSpPr>
          <p:nvPr/>
        </p:nvCxnSpPr>
        <p:spPr>
          <a:xfrm flipH="1" flipV="1">
            <a:off x="7116960" y="4179236"/>
            <a:ext cx="1860429" cy="470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349583" y="1792470"/>
            <a:ext cx="1100588" cy="34361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CNN</a:t>
            </a:r>
            <a:r>
              <a:rPr lang="zh-CN" altLang="en-US" sz="1200" dirty="0" smtClean="0">
                <a:solidFill>
                  <a:schemeClr val="tx1"/>
                </a:solidFill>
              </a:rPr>
              <a:t>操作</a:t>
            </a:r>
            <a:endParaRPr lang="en-US" altLang="zh-CN" sz="1200" dirty="0" smtClean="0">
              <a:solidFill>
                <a:schemeClr val="tx1"/>
              </a:solidFill>
            </a:endParaRPr>
          </a:p>
        </p:txBody>
      </p:sp>
      <p:sp>
        <p:nvSpPr>
          <p:cNvPr id="34" name="矩形 33"/>
          <p:cNvSpPr/>
          <p:nvPr/>
        </p:nvSpPr>
        <p:spPr>
          <a:xfrm>
            <a:off x="9349583" y="2243526"/>
            <a:ext cx="1100588" cy="34361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基本数据结构</a:t>
            </a:r>
            <a:endParaRPr lang="en-US" altLang="zh-CN" sz="1200" dirty="0" smtClean="0">
              <a:solidFill>
                <a:schemeClr val="tx1"/>
              </a:solidFill>
            </a:endParaRPr>
          </a:p>
        </p:txBody>
      </p:sp>
      <p:sp>
        <p:nvSpPr>
          <p:cNvPr id="35" name="矩形 34"/>
          <p:cNvSpPr/>
          <p:nvPr/>
        </p:nvSpPr>
        <p:spPr>
          <a:xfrm>
            <a:off x="3475120" y="1994918"/>
            <a:ext cx="1702392" cy="78807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2"/>
                </a:solidFill>
              </a:rPr>
              <a:t>CNN</a:t>
            </a:r>
          </a:p>
          <a:p>
            <a:pPr algn="ctr"/>
            <a:r>
              <a:rPr lang="en-US" altLang="zh-CN" sz="2400" dirty="0">
                <a:solidFill>
                  <a:schemeClr val="bg2"/>
                </a:solidFill>
              </a:rPr>
              <a:t>network</a:t>
            </a:r>
            <a:endParaRPr lang="en-US" altLang="zh-CN" sz="2400" dirty="0" smtClean="0">
              <a:solidFill>
                <a:schemeClr val="bg2"/>
              </a:solidFill>
            </a:endParaRPr>
          </a:p>
        </p:txBody>
      </p:sp>
      <p:cxnSp>
        <p:nvCxnSpPr>
          <p:cNvPr id="36" name="直接箭头连接符 35"/>
          <p:cNvCxnSpPr>
            <a:stCxn id="13" idx="0"/>
            <a:endCxn id="35" idx="2"/>
          </p:cNvCxnSpPr>
          <p:nvPr/>
        </p:nvCxnSpPr>
        <p:spPr>
          <a:xfrm flipV="1">
            <a:off x="1535671" y="2782991"/>
            <a:ext cx="2790645" cy="57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4" idx="0"/>
            <a:endCxn id="35" idx="2"/>
          </p:cNvCxnSpPr>
          <p:nvPr/>
        </p:nvCxnSpPr>
        <p:spPr>
          <a:xfrm flipV="1">
            <a:off x="3396101" y="2782991"/>
            <a:ext cx="930215" cy="57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0" idx="0"/>
            <a:endCxn id="35" idx="2"/>
          </p:cNvCxnSpPr>
          <p:nvPr/>
        </p:nvCxnSpPr>
        <p:spPr>
          <a:xfrm flipH="1" flipV="1">
            <a:off x="4326316" y="2782991"/>
            <a:ext cx="930215" cy="578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8" idx="0"/>
            <a:endCxn id="35" idx="2"/>
          </p:cNvCxnSpPr>
          <p:nvPr/>
        </p:nvCxnSpPr>
        <p:spPr>
          <a:xfrm flipH="1" flipV="1">
            <a:off x="4326316" y="2782991"/>
            <a:ext cx="2790644" cy="60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9349583" y="1301417"/>
            <a:ext cx="1100588" cy="3857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2"/>
                </a:solidFill>
              </a:rPr>
              <a:t>CNN network</a:t>
            </a:r>
          </a:p>
        </p:txBody>
      </p:sp>
    </p:spTree>
    <p:extLst>
      <p:ext uri="{BB962C8B-B14F-4D97-AF65-F5344CB8AC3E}">
        <p14:creationId xmlns:p14="http://schemas.microsoft.com/office/powerpoint/2010/main" val="1813295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r>
              <a:rPr kumimoji="1" lang="en-US" altLang="zh-CN" smtClean="0">
                <a:solidFill>
                  <a:srgbClr val="39807B"/>
                </a:solidFill>
              </a:rPr>
              <a:t>Page</a:t>
            </a:r>
            <a:r>
              <a:rPr kumimoji="1" lang="zh-CN" altLang="en-US" smtClean="0">
                <a:solidFill>
                  <a:srgbClr val="39807B"/>
                </a:solidFill>
              </a:rPr>
              <a:t> </a:t>
            </a:r>
            <a:fld id="{F580CA86-523F-8744-BC76-9755A8CBEB73}" type="slidenum">
              <a:rPr kumimoji="1" lang="zh-CN" altLang="en-US" smtClean="0">
                <a:solidFill>
                  <a:srgbClr val="39807B"/>
                </a:solidFill>
              </a:rPr>
              <a:pPr/>
              <a:t>3</a:t>
            </a:fld>
            <a:endParaRPr kumimoji="1" lang="zh-CN" altLang="en-US" dirty="0">
              <a:solidFill>
                <a:srgbClr val="39807B"/>
              </a:solidFill>
            </a:endParaRPr>
          </a:p>
        </p:txBody>
      </p:sp>
      <p:sp>
        <p:nvSpPr>
          <p:cNvPr id="7" name="标题 1"/>
          <p:cNvSpPr txBox="1">
            <a:spLocks/>
          </p:cNvSpPr>
          <p:nvPr/>
        </p:nvSpPr>
        <p:spPr>
          <a:xfrm>
            <a:off x="684475" y="120369"/>
            <a:ext cx="10515600" cy="928527"/>
          </a:xfrm>
          <a:prstGeom prst="rect">
            <a:avLst/>
          </a:prstGeom>
        </p:spPr>
        <p:txBody>
          <a:bodyPr anchor="ctr" anchorCtr="0"/>
          <a:lstStyle>
            <a:lvl1pPr algn="ctr" defTabSz="914400" rtl="0" eaLnBrk="1" latinLnBrk="0" hangingPunct="1">
              <a:lnSpc>
                <a:spcPct val="90000"/>
              </a:lnSpc>
              <a:spcBef>
                <a:spcPct val="0"/>
              </a:spcBef>
              <a:buNone/>
              <a:defRPr sz="2000" kern="1200" baseline="0">
                <a:solidFill>
                  <a:schemeClr val="bg2">
                    <a:lumMod val="10000"/>
                  </a:schemeClr>
                </a:solidFill>
                <a:latin typeface="arial bold" charset="0"/>
                <a:ea typeface="冬青黑体简体中文 W6" charset="-122"/>
                <a:cs typeface="+mj-cs"/>
              </a:defRPr>
            </a:lvl1pPr>
          </a:lstStyle>
          <a:p>
            <a:r>
              <a:rPr lang="zh-CN" altLang="en-US" sz="4000" b="1" dirty="0" smtClean="0">
                <a:latin typeface="Arial Unicode MS" charset="0"/>
                <a:ea typeface="Arial Unicode MS" charset="0"/>
                <a:cs typeface="Arial Unicode MS" charset="0"/>
              </a:rPr>
              <a:t>基本数据结构</a:t>
            </a:r>
            <a:endParaRPr kumimoji="1" lang="zh-CN" altLang="en-US" sz="2800" b="1" dirty="0">
              <a:latin typeface="Hiragino Sans GB W6" charset="-122"/>
              <a:ea typeface="Hiragino Sans GB W6" charset="-122"/>
              <a:cs typeface="Hiragino Sans GB W6" charset="-122"/>
            </a:endParaRPr>
          </a:p>
        </p:txBody>
      </p:sp>
      <p:sp>
        <p:nvSpPr>
          <p:cNvPr id="2" name="矩形 1"/>
          <p:cNvSpPr/>
          <p:nvPr/>
        </p:nvSpPr>
        <p:spPr>
          <a:xfrm>
            <a:off x="2544905" y="1455449"/>
            <a:ext cx="1751052" cy="731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Featuremap</a:t>
            </a:r>
            <a:endParaRPr lang="en-US" altLang="zh-CN" sz="2400" dirty="0" smtClean="0">
              <a:solidFill>
                <a:schemeClr val="tx1"/>
              </a:solidFill>
            </a:endParaRPr>
          </a:p>
        </p:txBody>
      </p:sp>
      <p:sp>
        <p:nvSpPr>
          <p:cNvPr id="9" name="矩形 8"/>
          <p:cNvSpPr/>
          <p:nvPr/>
        </p:nvSpPr>
        <p:spPr>
          <a:xfrm>
            <a:off x="4405335" y="1459762"/>
            <a:ext cx="1751052" cy="731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Kernel</a:t>
            </a:r>
          </a:p>
        </p:txBody>
      </p:sp>
      <p:sp>
        <p:nvSpPr>
          <p:cNvPr id="12" name="矩形 11"/>
          <p:cNvSpPr/>
          <p:nvPr/>
        </p:nvSpPr>
        <p:spPr>
          <a:xfrm>
            <a:off x="684475" y="1455449"/>
            <a:ext cx="1751052" cy="731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Bias</a:t>
            </a:r>
          </a:p>
        </p:txBody>
      </p:sp>
      <p:sp>
        <p:nvSpPr>
          <p:cNvPr id="26" name="矩形 25"/>
          <p:cNvSpPr/>
          <p:nvPr/>
        </p:nvSpPr>
        <p:spPr>
          <a:xfrm>
            <a:off x="6265764" y="1451135"/>
            <a:ext cx="1751052" cy="731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FCfeature</a:t>
            </a:r>
            <a:endParaRPr lang="en-US" altLang="zh-CN" sz="2400" dirty="0" smtClean="0">
              <a:solidFill>
                <a:schemeClr val="tx1"/>
              </a:solidFill>
            </a:endParaRPr>
          </a:p>
        </p:txBody>
      </p:sp>
      <p:sp>
        <p:nvSpPr>
          <p:cNvPr id="27" name="矩形 26"/>
          <p:cNvSpPr/>
          <p:nvPr/>
        </p:nvSpPr>
        <p:spPr>
          <a:xfrm>
            <a:off x="8126193" y="1451135"/>
            <a:ext cx="1751052" cy="73134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FCKene</a:t>
            </a:r>
            <a:r>
              <a:rPr lang="en-US" altLang="zh-CN" sz="2400" dirty="0" err="1">
                <a:solidFill>
                  <a:schemeClr val="tx1"/>
                </a:solidFill>
              </a:rPr>
              <a:t>l</a:t>
            </a:r>
            <a:endParaRPr lang="en-US" altLang="zh-CN" sz="2400" dirty="0" smtClean="0">
              <a:solidFill>
                <a:schemeClr val="tx1"/>
              </a:solidFill>
            </a:endParaRPr>
          </a:p>
        </p:txBody>
      </p:sp>
      <p:sp>
        <p:nvSpPr>
          <p:cNvPr id="31" name="文本框 3"/>
          <p:cNvSpPr txBox="1">
            <a:spLocks noChangeArrowheads="1"/>
          </p:cNvSpPr>
          <p:nvPr/>
        </p:nvSpPr>
        <p:spPr bwMode="auto">
          <a:xfrm>
            <a:off x="684475" y="2551478"/>
            <a:ext cx="8942604" cy="2585323"/>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en-US" dirty="0" smtClean="0">
                <a:solidFill>
                  <a:schemeClr val="tx1">
                    <a:lumMod val="50000"/>
                  </a:schemeClr>
                </a:solidFill>
                <a:latin typeface="Arial" charset="0"/>
                <a:cs typeface="Arial" charset="0"/>
              </a:rPr>
              <a:t>每个基本数据结构都是一个 </a:t>
            </a:r>
            <a:r>
              <a:rPr lang="en-US" altLang="zh-CN" dirty="0" smtClean="0">
                <a:solidFill>
                  <a:schemeClr val="tx1">
                    <a:lumMod val="50000"/>
                  </a:schemeClr>
                </a:solidFill>
                <a:latin typeface="Arial" charset="0"/>
                <a:cs typeface="Arial" charset="0"/>
              </a:rPr>
              <a:t>float </a:t>
            </a:r>
            <a:r>
              <a:rPr lang="zh-CN" altLang="en-US" dirty="0" smtClean="0">
                <a:solidFill>
                  <a:schemeClr val="tx1">
                    <a:lumMod val="50000"/>
                  </a:schemeClr>
                </a:solidFill>
                <a:latin typeface="Arial" charset="0"/>
                <a:cs typeface="Arial" charset="0"/>
              </a:rPr>
              <a:t>类型的数组</a:t>
            </a:r>
            <a:endParaRPr lang="en-US" altLang="zh-CN" dirty="0" smtClean="0">
              <a:solidFill>
                <a:schemeClr val="tx1">
                  <a:lumMod val="50000"/>
                </a:schemeClr>
              </a:solidFill>
              <a:latin typeface="Arial" charset="0"/>
              <a:cs typeface="Arial" charset="0"/>
            </a:endParaRPr>
          </a:p>
          <a:p>
            <a:pPr lvl="1"/>
            <a:r>
              <a:rPr lang="en-US" altLang="zh-CN" dirty="0" smtClean="0">
                <a:solidFill>
                  <a:schemeClr val="tx1">
                    <a:lumMod val="50000"/>
                  </a:schemeClr>
                </a:solidFill>
                <a:latin typeface="Arial" charset="0"/>
                <a:cs typeface="Arial" charset="0"/>
              </a:rPr>
              <a:t>Bias </a:t>
            </a:r>
            <a:r>
              <a:rPr lang="zh-CN" altLang="en-US" dirty="0" smtClean="0">
                <a:solidFill>
                  <a:schemeClr val="tx1">
                    <a:lumMod val="50000"/>
                  </a:schemeClr>
                </a:solidFill>
                <a:latin typeface="Arial" charset="0"/>
                <a:cs typeface="Arial" charset="0"/>
              </a:rPr>
              <a:t>设置为一个单独的层便于参数提取以及适用于 </a:t>
            </a:r>
            <a:r>
              <a:rPr lang="en-US" altLang="zh-CN" dirty="0" smtClean="0">
                <a:solidFill>
                  <a:schemeClr val="tx1">
                    <a:lumMod val="50000"/>
                  </a:schemeClr>
                </a:solidFill>
                <a:latin typeface="Arial" charset="0"/>
                <a:cs typeface="Arial" charset="0"/>
              </a:rPr>
              <a:t>Conv </a:t>
            </a:r>
            <a:r>
              <a:rPr lang="zh-CN" altLang="en-US" dirty="0" smtClean="0">
                <a:solidFill>
                  <a:schemeClr val="tx1">
                    <a:lumMod val="50000"/>
                  </a:schemeClr>
                </a:solidFill>
                <a:latin typeface="Arial" charset="0"/>
                <a:cs typeface="Arial" charset="0"/>
              </a:rPr>
              <a:t>和 </a:t>
            </a:r>
            <a:r>
              <a:rPr lang="en-US" altLang="zh-CN" dirty="0" smtClean="0">
                <a:solidFill>
                  <a:schemeClr val="tx1">
                    <a:lumMod val="50000"/>
                  </a:schemeClr>
                </a:solidFill>
                <a:latin typeface="Arial" charset="0"/>
                <a:cs typeface="Arial" charset="0"/>
              </a:rPr>
              <a:t>FC</a:t>
            </a:r>
            <a:r>
              <a:rPr lang="zh-CN" altLang="en-US" dirty="0" smtClean="0">
                <a:solidFill>
                  <a:schemeClr val="tx1">
                    <a:lumMod val="50000"/>
                  </a:schemeClr>
                </a:solidFill>
                <a:latin typeface="Arial" charset="0"/>
                <a:cs typeface="Arial" charset="0"/>
              </a:rPr>
              <a:t>，参数由</a:t>
            </a:r>
            <a:r>
              <a:rPr lang="en-US" altLang="zh-CN" dirty="0" err="1" smtClean="0">
                <a:solidFill>
                  <a:schemeClr val="tx1">
                    <a:lumMod val="50000"/>
                  </a:schemeClr>
                </a:solidFill>
                <a:latin typeface="Arial" charset="0"/>
                <a:cs typeface="Arial" charset="0"/>
              </a:rPr>
              <a:t>caffe</a:t>
            </a:r>
            <a:r>
              <a:rPr lang="zh-CN" altLang="en-US" dirty="0" smtClean="0">
                <a:solidFill>
                  <a:schemeClr val="tx1">
                    <a:lumMod val="50000"/>
                  </a:schemeClr>
                </a:solidFill>
                <a:latin typeface="Arial" charset="0"/>
                <a:cs typeface="Arial" charset="0"/>
              </a:rPr>
              <a:t>导出</a:t>
            </a:r>
            <a:endParaRPr lang="en-US" altLang="zh-CN" dirty="0" smtClean="0">
              <a:solidFill>
                <a:schemeClr val="tx1">
                  <a:lumMod val="50000"/>
                </a:schemeClr>
              </a:solidFill>
              <a:latin typeface="Arial" charset="0"/>
              <a:cs typeface="Arial" charset="0"/>
            </a:endParaRPr>
          </a:p>
          <a:p>
            <a:pPr lvl="1"/>
            <a:r>
              <a:rPr lang="en-US" altLang="zh-CN" dirty="0" smtClean="0">
                <a:solidFill>
                  <a:schemeClr val="tx1">
                    <a:lumMod val="50000"/>
                  </a:schemeClr>
                </a:solidFill>
                <a:latin typeface="Arial" charset="0"/>
                <a:cs typeface="Arial" charset="0"/>
              </a:rPr>
              <a:t>Kernel </a:t>
            </a:r>
            <a:r>
              <a:rPr lang="zh-CN" altLang="en-US" dirty="0" smtClean="0">
                <a:solidFill>
                  <a:schemeClr val="tx1">
                    <a:lumMod val="50000"/>
                  </a:schemeClr>
                </a:solidFill>
                <a:latin typeface="Arial" charset="0"/>
                <a:cs typeface="Arial" charset="0"/>
              </a:rPr>
              <a:t>指的是卷积层的</a:t>
            </a:r>
            <a:r>
              <a:rPr lang="en-US" altLang="zh-CN" dirty="0" smtClean="0">
                <a:solidFill>
                  <a:schemeClr val="tx1">
                    <a:lumMod val="50000"/>
                  </a:schemeClr>
                </a:solidFill>
                <a:latin typeface="Arial" charset="0"/>
                <a:cs typeface="Arial" charset="0"/>
              </a:rPr>
              <a:t>kernel</a:t>
            </a:r>
            <a:r>
              <a:rPr lang="zh-CN" altLang="en-US" dirty="0" smtClean="0">
                <a:solidFill>
                  <a:schemeClr val="tx1">
                    <a:lumMod val="50000"/>
                  </a:schemeClr>
                </a:solidFill>
                <a:latin typeface="Arial" charset="0"/>
                <a:cs typeface="Arial" charset="0"/>
              </a:rPr>
              <a:t>，是一个四维数</a:t>
            </a:r>
            <a:r>
              <a:rPr lang="zh-CN" altLang="en-US" dirty="0">
                <a:solidFill>
                  <a:schemeClr val="tx1">
                    <a:lumMod val="50000"/>
                  </a:schemeClr>
                </a:solidFill>
                <a:latin typeface="Arial" charset="0"/>
                <a:cs typeface="Arial" charset="0"/>
              </a:rPr>
              <a:t>组，参数由</a:t>
            </a:r>
            <a:r>
              <a:rPr lang="en-US" altLang="zh-CN" dirty="0" err="1">
                <a:solidFill>
                  <a:schemeClr val="tx1">
                    <a:lumMod val="50000"/>
                  </a:schemeClr>
                </a:solidFill>
                <a:latin typeface="Arial" charset="0"/>
                <a:cs typeface="Arial" charset="0"/>
              </a:rPr>
              <a:t>caffe</a:t>
            </a:r>
            <a:r>
              <a:rPr lang="zh-CN" altLang="en-US" dirty="0">
                <a:solidFill>
                  <a:schemeClr val="tx1">
                    <a:lumMod val="50000"/>
                  </a:schemeClr>
                </a:solidFill>
                <a:latin typeface="Arial" charset="0"/>
                <a:cs typeface="Arial" charset="0"/>
              </a:rPr>
              <a:t>导出</a:t>
            </a:r>
            <a:endParaRPr lang="en-US" altLang="zh-CN" dirty="0">
              <a:solidFill>
                <a:schemeClr val="tx1">
                  <a:lumMod val="50000"/>
                </a:schemeClr>
              </a:solidFill>
              <a:latin typeface="Arial" charset="0"/>
              <a:cs typeface="Arial" charset="0"/>
            </a:endParaRPr>
          </a:p>
          <a:p>
            <a:pPr lvl="1"/>
            <a:r>
              <a:rPr lang="en-US" altLang="zh-CN" dirty="0" err="1" smtClean="0">
                <a:solidFill>
                  <a:schemeClr val="tx1">
                    <a:lumMod val="50000"/>
                  </a:schemeClr>
                </a:solidFill>
                <a:latin typeface="Arial" charset="0"/>
                <a:cs typeface="Arial" charset="0"/>
              </a:rPr>
              <a:t>Fckernel</a:t>
            </a:r>
            <a:r>
              <a:rPr lang="zh-CN" altLang="en-US" dirty="0" smtClean="0">
                <a:solidFill>
                  <a:schemeClr val="tx1">
                    <a:lumMod val="50000"/>
                  </a:schemeClr>
                </a:solidFill>
                <a:latin typeface="Arial" charset="0"/>
                <a:cs typeface="Arial" charset="0"/>
              </a:rPr>
              <a:t>是一个二维矩阵，用于和向量</a:t>
            </a:r>
            <a:r>
              <a:rPr lang="en-US" altLang="zh-CN" dirty="0" err="1" smtClean="0">
                <a:solidFill>
                  <a:schemeClr val="tx1">
                    <a:lumMod val="50000"/>
                  </a:schemeClr>
                </a:solidFill>
                <a:latin typeface="Arial" charset="0"/>
                <a:cs typeface="Arial" charset="0"/>
              </a:rPr>
              <a:t>Fcfeature</a:t>
            </a:r>
            <a:r>
              <a:rPr lang="zh-CN" altLang="en-US" dirty="0" smtClean="0">
                <a:solidFill>
                  <a:schemeClr val="tx1">
                    <a:lumMod val="50000"/>
                  </a:schemeClr>
                </a:solidFill>
                <a:latin typeface="Arial" charset="0"/>
                <a:cs typeface="Arial" charset="0"/>
              </a:rPr>
              <a:t>进行矩阵</a:t>
            </a:r>
            <a:r>
              <a:rPr lang="zh-CN" altLang="en-US" dirty="0">
                <a:solidFill>
                  <a:schemeClr val="tx1">
                    <a:lumMod val="50000"/>
                  </a:schemeClr>
                </a:solidFill>
                <a:latin typeface="Arial" charset="0"/>
                <a:cs typeface="Arial" charset="0"/>
              </a:rPr>
              <a:t>向量乘，参数由</a:t>
            </a:r>
            <a:r>
              <a:rPr lang="en-US" altLang="zh-CN" dirty="0" err="1">
                <a:solidFill>
                  <a:schemeClr val="tx1">
                    <a:lumMod val="50000"/>
                  </a:schemeClr>
                </a:solidFill>
                <a:latin typeface="Arial" charset="0"/>
                <a:cs typeface="Arial" charset="0"/>
              </a:rPr>
              <a:t>caffe</a:t>
            </a:r>
            <a:r>
              <a:rPr lang="zh-CN" altLang="en-US" dirty="0">
                <a:solidFill>
                  <a:schemeClr val="tx1">
                    <a:lumMod val="50000"/>
                  </a:schemeClr>
                </a:solidFill>
                <a:latin typeface="Arial" charset="0"/>
                <a:cs typeface="Arial" charset="0"/>
              </a:rPr>
              <a:t>导出</a:t>
            </a:r>
            <a:endParaRPr lang="en-US" altLang="zh-CN" dirty="0">
              <a:solidFill>
                <a:schemeClr val="tx1">
                  <a:lumMod val="50000"/>
                </a:schemeClr>
              </a:solidFill>
              <a:latin typeface="Arial" charset="0"/>
              <a:cs typeface="Arial" charset="0"/>
            </a:endParaRPr>
          </a:p>
          <a:p>
            <a:pPr lvl="1"/>
            <a:r>
              <a:rPr lang="en-US" altLang="zh-CN" dirty="0" err="1" smtClean="0">
                <a:solidFill>
                  <a:schemeClr val="tx1">
                    <a:lumMod val="50000"/>
                  </a:schemeClr>
                </a:solidFill>
                <a:latin typeface="Arial" charset="0"/>
                <a:cs typeface="Arial" charset="0"/>
              </a:rPr>
              <a:t>FeatureMap</a:t>
            </a:r>
            <a:r>
              <a:rPr lang="zh-CN" altLang="en-US" dirty="0" smtClean="0">
                <a:solidFill>
                  <a:schemeClr val="tx1">
                    <a:lumMod val="50000"/>
                  </a:schemeClr>
                </a:solidFill>
                <a:latin typeface="Arial" charset="0"/>
                <a:cs typeface="Arial" charset="0"/>
              </a:rPr>
              <a:t>中第一层作为输入层从图片中得到，之后层均由计算得到</a:t>
            </a:r>
            <a:endParaRPr lang="en-US" altLang="zh-CN" dirty="0" smtClean="0">
              <a:solidFill>
                <a:schemeClr val="tx1">
                  <a:lumMod val="50000"/>
                </a:schemeClr>
              </a:solidFill>
              <a:latin typeface="Arial" charset="0"/>
              <a:cs typeface="Arial" charset="0"/>
            </a:endParaRPr>
          </a:p>
          <a:p>
            <a:pPr lvl="1"/>
            <a:r>
              <a:rPr lang="en-US" altLang="zh-CN" dirty="0" err="1" smtClean="0">
                <a:solidFill>
                  <a:schemeClr val="tx1">
                    <a:lumMod val="50000"/>
                  </a:schemeClr>
                </a:solidFill>
                <a:latin typeface="Arial" charset="0"/>
                <a:cs typeface="Arial" charset="0"/>
              </a:rPr>
              <a:t>FCFeatureMap</a:t>
            </a:r>
            <a:r>
              <a:rPr lang="zh-CN" altLang="en-US" dirty="0" smtClean="0">
                <a:solidFill>
                  <a:schemeClr val="tx1">
                    <a:lumMod val="50000"/>
                  </a:schemeClr>
                </a:solidFill>
                <a:latin typeface="Arial" charset="0"/>
                <a:cs typeface="Arial" charset="0"/>
              </a:rPr>
              <a:t>和</a:t>
            </a:r>
            <a:r>
              <a:rPr lang="en-US" altLang="zh-CN" dirty="0" err="1" smtClean="0">
                <a:solidFill>
                  <a:schemeClr val="tx1">
                    <a:lumMod val="50000"/>
                  </a:schemeClr>
                </a:solidFill>
                <a:latin typeface="Arial" charset="0"/>
                <a:cs typeface="Arial" charset="0"/>
              </a:rPr>
              <a:t>FeatureMap</a:t>
            </a:r>
            <a:r>
              <a:rPr lang="zh-CN" altLang="en-US" dirty="0" smtClean="0">
                <a:solidFill>
                  <a:schemeClr val="tx1">
                    <a:lumMod val="50000"/>
                  </a:schemeClr>
                </a:solidFill>
                <a:latin typeface="Arial" charset="0"/>
                <a:cs typeface="Arial" charset="0"/>
              </a:rPr>
              <a:t>类似，用于</a:t>
            </a:r>
            <a:r>
              <a:rPr lang="en-US" altLang="zh-CN" dirty="0" smtClean="0">
                <a:solidFill>
                  <a:schemeClr val="tx1">
                    <a:lumMod val="50000"/>
                  </a:schemeClr>
                </a:solidFill>
                <a:latin typeface="Arial" charset="0"/>
                <a:cs typeface="Arial" charset="0"/>
              </a:rPr>
              <a:t>FC</a:t>
            </a:r>
            <a:r>
              <a:rPr lang="zh-CN" altLang="en-US" dirty="0" smtClean="0">
                <a:solidFill>
                  <a:schemeClr val="tx1">
                    <a:lumMod val="50000"/>
                  </a:schemeClr>
                </a:solidFill>
                <a:latin typeface="Arial" charset="0"/>
                <a:cs typeface="Arial" charset="0"/>
              </a:rPr>
              <a:t>的计算，两种数据结构都是连续存储的可以通过强制类型转换进行直接的运算。</a:t>
            </a:r>
            <a:endParaRPr lang="en-US" altLang="zh-CN" dirty="0" smtClean="0">
              <a:solidFill>
                <a:schemeClr val="tx1">
                  <a:lumMod val="50000"/>
                </a:schemeClr>
              </a:solidFill>
              <a:latin typeface="Arial" charset="0"/>
              <a:cs typeface="Arial" charset="0"/>
            </a:endParaRPr>
          </a:p>
          <a:p>
            <a:pPr lvl="1"/>
            <a:endParaRPr lang="en-US" altLang="zh-CN" dirty="0" smtClean="0">
              <a:solidFill>
                <a:schemeClr val="tx1">
                  <a:lumMod val="50000"/>
                </a:schemeClr>
              </a:solidFill>
              <a:latin typeface="Arial" charset="0"/>
              <a:cs typeface="Arial" charset="0"/>
            </a:endParaRPr>
          </a:p>
          <a:p>
            <a:pPr lvl="1"/>
            <a:endParaRPr lang="zh-CN" altLang="en-US" dirty="0">
              <a:solidFill>
                <a:schemeClr val="tx1">
                  <a:lumMod val="50000"/>
                </a:schemeClr>
              </a:solidFill>
              <a:latin typeface="Arial" charset="0"/>
              <a:cs typeface="Arial" charset="0"/>
            </a:endParaRPr>
          </a:p>
        </p:txBody>
      </p:sp>
    </p:spTree>
    <p:extLst>
      <p:ext uri="{BB962C8B-B14F-4D97-AF65-F5344CB8AC3E}">
        <p14:creationId xmlns:p14="http://schemas.microsoft.com/office/powerpoint/2010/main" val="395789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r>
              <a:rPr kumimoji="1" lang="en-US" altLang="zh-CN" smtClean="0">
                <a:solidFill>
                  <a:srgbClr val="39807B"/>
                </a:solidFill>
              </a:rPr>
              <a:t>Page</a:t>
            </a:r>
            <a:r>
              <a:rPr kumimoji="1" lang="zh-CN" altLang="en-US" smtClean="0">
                <a:solidFill>
                  <a:srgbClr val="39807B"/>
                </a:solidFill>
              </a:rPr>
              <a:t> </a:t>
            </a:r>
            <a:fld id="{F580CA86-523F-8744-BC76-9755A8CBEB73}" type="slidenum">
              <a:rPr kumimoji="1" lang="zh-CN" altLang="en-US" smtClean="0">
                <a:solidFill>
                  <a:srgbClr val="39807B"/>
                </a:solidFill>
              </a:rPr>
              <a:pPr/>
              <a:t>4</a:t>
            </a:fld>
            <a:endParaRPr kumimoji="1" lang="zh-CN" altLang="en-US" dirty="0">
              <a:solidFill>
                <a:srgbClr val="39807B"/>
              </a:solidFill>
            </a:endParaRPr>
          </a:p>
        </p:txBody>
      </p:sp>
      <p:sp>
        <p:nvSpPr>
          <p:cNvPr id="7" name="标题 1"/>
          <p:cNvSpPr txBox="1">
            <a:spLocks/>
          </p:cNvSpPr>
          <p:nvPr/>
        </p:nvSpPr>
        <p:spPr>
          <a:xfrm>
            <a:off x="684475" y="120369"/>
            <a:ext cx="10515600" cy="928527"/>
          </a:xfrm>
          <a:prstGeom prst="rect">
            <a:avLst/>
          </a:prstGeom>
        </p:spPr>
        <p:txBody>
          <a:bodyPr anchor="ctr" anchorCtr="0"/>
          <a:lstStyle>
            <a:lvl1pPr algn="ctr" defTabSz="914400" rtl="0" eaLnBrk="1" latinLnBrk="0" hangingPunct="1">
              <a:lnSpc>
                <a:spcPct val="90000"/>
              </a:lnSpc>
              <a:spcBef>
                <a:spcPct val="0"/>
              </a:spcBef>
              <a:buNone/>
              <a:defRPr sz="2000" kern="1200" baseline="0">
                <a:solidFill>
                  <a:schemeClr val="bg2">
                    <a:lumMod val="10000"/>
                  </a:schemeClr>
                </a:solidFill>
                <a:latin typeface="arial bold" charset="0"/>
                <a:ea typeface="冬青黑体简体中文 W6" charset="-122"/>
                <a:cs typeface="+mj-cs"/>
              </a:defRPr>
            </a:lvl1pPr>
          </a:lstStyle>
          <a:p>
            <a:r>
              <a:rPr lang="zh-CN" altLang="en-US" sz="4000" b="1" dirty="0" smtClean="0">
                <a:latin typeface="Arial Unicode MS" charset="0"/>
                <a:ea typeface="Arial Unicode MS" charset="0"/>
                <a:cs typeface="Arial Unicode MS" charset="0"/>
              </a:rPr>
              <a:t>基本数据运算操作</a:t>
            </a:r>
            <a:endParaRPr kumimoji="1" lang="zh-CN" altLang="en-US" sz="2800" b="1" dirty="0">
              <a:latin typeface="Hiragino Sans GB W6" charset="-122"/>
              <a:ea typeface="Hiragino Sans GB W6" charset="-122"/>
              <a:cs typeface="Hiragino Sans GB W6" charset="-122"/>
            </a:endParaRPr>
          </a:p>
        </p:txBody>
      </p:sp>
      <p:sp>
        <p:nvSpPr>
          <p:cNvPr id="31" name="文本框 3"/>
          <p:cNvSpPr txBox="1">
            <a:spLocks noChangeArrowheads="1"/>
          </p:cNvSpPr>
          <p:nvPr/>
        </p:nvSpPr>
        <p:spPr bwMode="auto">
          <a:xfrm>
            <a:off x="149637" y="2521931"/>
            <a:ext cx="8305438" cy="1631216"/>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ltLang="zh-CN" sz="2000" dirty="0" smtClean="0">
                <a:solidFill>
                  <a:schemeClr val="tx1">
                    <a:lumMod val="50000"/>
                  </a:schemeClr>
                </a:solidFill>
                <a:latin typeface="Arial" charset="0"/>
                <a:cs typeface="Arial" charset="0"/>
              </a:rPr>
              <a:t>CNN</a:t>
            </a:r>
            <a:r>
              <a:rPr lang="zh-CN" altLang="en-US" sz="2000" dirty="0" smtClean="0">
                <a:solidFill>
                  <a:schemeClr val="tx1">
                    <a:lumMod val="50000"/>
                  </a:schemeClr>
                </a:solidFill>
                <a:latin typeface="Arial" charset="0"/>
                <a:cs typeface="Arial" charset="0"/>
              </a:rPr>
              <a:t>的运算操作被化成到不同的层中。不同的层对应不同的操作。</a:t>
            </a:r>
            <a:endParaRPr lang="en-US" altLang="zh-CN" sz="2000" dirty="0" smtClean="0">
              <a:solidFill>
                <a:schemeClr val="tx1">
                  <a:lumMod val="50000"/>
                </a:schemeClr>
              </a:solidFill>
              <a:latin typeface="Arial" charset="0"/>
              <a:cs typeface="Arial" charset="0"/>
            </a:endParaRPr>
          </a:p>
          <a:p>
            <a:pPr lvl="1"/>
            <a:r>
              <a:rPr lang="zh-CN" altLang="en-US" sz="2000" dirty="0" smtClean="0">
                <a:solidFill>
                  <a:schemeClr val="tx1">
                    <a:lumMod val="50000"/>
                  </a:schemeClr>
                </a:solidFill>
                <a:latin typeface="Arial" charset="0"/>
                <a:cs typeface="Arial" charset="0"/>
              </a:rPr>
              <a:t>实现了一共四种操作</a:t>
            </a:r>
            <a:r>
              <a:rPr lang="en-US" altLang="zh-CN" sz="2000" dirty="0" smtClean="0">
                <a:solidFill>
                  <a:schemeClr val="tx1">
                    <a:lumMod val="50000"/>
                  </a:schemeClr>
                </a:solidFill>
                <a:latin typeface="Arial" charset="0"/>
                <a:cs typeface="Arial" charset="0"/>
              </a:rPr>
              <a:t>——</a:t>
            </a:r>
            <a:r>
              <a:rPr lang="zh-CN" altLang="en-US" sz="2000" dirty="0" smtClean="0">
                <a:solidFill>
                  <a:schemeClr val="tx1">
                    <a:lumMod val="50000"/>
                  </a:schemeClr>
                </a:solidFill>
                <a:latin typeface="Arial" charset="0"/>
                <a:cs typeface="Arial" charset="0"/>
              </a:rPr>
              <a:t>卷积、</a:t>
            </a:r>
            <a:r>
              <a:rPr lang="en-US" altLang="zh-CN" sz="2000" dirty="0" smtClean="0">
                <a:solidFill>
                  <a:schemeClr val="tx1">
                    <a:lumMod val="50000"/>
                  </a:schemeClr>
                </a:solidFill>
                <a:latin typeface="Arial" charset="0"/>
                <a:cs typeface="Arial" charset="0"/>
              </a:rPr>
              <a:t>FC</a:t>
            </a:r>
            <a:r>
              <a:rPr lang="zh-CN" altLang="en-US" sz="2000" dirty="0" smtClean="0">
                <a:solidFill>
                  <a:schemeClr val="tx1">
                    <a:lumMod val="50000"/>
                  </a:schemeClr>
                </a:solidFill>
                <a:latin typeface="Arial" charset="0"/>
                <a:cs typeface="Arial" charset="0"/>
              </a:rPr>
              <a:t>、</a:t>
            </a:r>
            <a:r>
              <a:rPr lang="en-US" altLang="zh-CN" sz="2000" dirty="0" smtClean="0">
                <a:solidFill>
                  <a:schemeClr val="tx1">
                    <a:lumMod val="50000"/>
                  </a:schemeClr>
                </a:solidFill>
                <a:latin typeface="Arial" charset="0"/>
                <a:cs typeface="Arial" charset="0"/>
              </a:rPr>
              <a:t>Bias</a:t>
            </a:r>
            <a:r>
              <a:rPr lang="zh-CN" altLang="en-US" sz="2000" dirty="0" smtClean="0">
                <a:solidFill>
                  <a:schemeClr val="tx1">
                    <a:lumMod val="50000"/>
                  </a:schemeClr>
                </a:solidFill>
                <a:latin typeface="Arial" charset="0"/>
                <a:cs typeface="Arial" charset="0"/>
              </a:rPr>
              <a:t>、</a:t>
            </a:r>
            <a:r>
              <a:rPr lang="en-US" altLang="zh-CN" sz="2000" dirty="0" smtClean="0">
                <a:solidFill>
                  <a:schemeClr val="tx1">
                    <a:lumMod val="50000"/>
                  </a:schemeClr>
                </a:solidFill>
                <a:latin typeface="Arial" charset="0"/>
                <a:cs typeface="Arial" charset="0"/>
              </a:rPr>
              <a:t>Pool</a:t>
            </a:r>
          </a:p>
          <a:p>
            <a:pPr lvl="1"/>
            <a:endParaRPr lang="en-US" altLang="zh-CN" sz="2000" dirty="0" smtClean="0">
              <a:solidFill>
                <a:schemeClr val="tx1">
                  <a:lumMod val="50000"/>
                </a:schemeClr>
              </a:solidFill>
              <a:latin typeface="Arial" charset="0"/>
              <a:cs typeface="Arial" charset="0"/>
            </a:endParaRPr>
          </a:p>
          <a:p>
            <a:pPr lvl="1"/>
            <a:endParaRPr lang="en-US" altLang="zh-CN" sz="2000" dirty="0" smtClean="0">
              <a:solidFill>
                <a:schemeClr val="tx1">
                  <a:lumMod val="50000"/>
                </a:schemeClr>
              </a:solidFill>
              <a:latin typeface="Arial" charset="0"/>
              <a:cs typeface="Arial" charset="0"/>
            </a:endParaRPr>
          </a:p>
          <a:p>
            <a:pPr lvl="1"/>
            <a:endParaRPr lang="zh-CN" altLang="en-US" sz="2000" dirty="0">
              <a:solidFill>
                <a:schemeClr val="tx1">
                  <a:lumMod val="50000"/>
                </a:schemeClr>
              </a:solidFill>
              <a:latin typeface="Arial" charset="0"/>
              <a:cs typeface="Arial" charset="0"/>
            </a:endParaRPr>
          </a:p>
        </p:txBody>
      </p:sp>
      <p:sp>
        <p:nvSpPr>
          <p:cNvPr id="10" name="矩形 9"/>
          <p:cNvSpPr/>
          <p:nvPr/>
        </p:nvSpPr>
        <p:spPr>
          <a:xfrm>
            <a:off x="4313688" y="1403229"/>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tx1"/>
                </a:solidFill>
              </a:rPr>
              <a:t>Featuremap</a:t>
            </a:r>
            <a:endParaRPr lang="en-US" altLang="zh-CN" sz="2400" dirty="0" smtClean="0">
              <a:solidFill>
                <a:schemeClr val="tx1"/>
              </a:solidFill>
            </a:endParaRPr>
          </a:p>
          <a:p>
            <a:pPr algn="ctr"/>
            <a:r>
              <a:rPr lang="en-US" altLang="zh-CN" sz="2400" dirty="0">
                <a:solidFill>
                  <a:schemeClr val="tx1"/>
                </a:solidFill>
              </a:rPr>
              <a:t>L</a:t>
            </a:r>
            <a:r>
              <a:rPr lang="en-US" altLang="zh-CN" sz="2400" dirty="0" smtClean="0">
                <a:solidFill>
                  <a:schemeClr val="tx1"/>
                </a:solidFill>
              </a:rPr>
              <a:t>ayer</a:t>
            </a:r>
          </a:p>
        </p:txBody>
      </p:sp>
      <p:sp>
        <p:nvSpPr>
          <p:cNvPr id="11" name="矩形 10"/>
          <p:cNvSpPr/>
          <p:nvPr/>
        </p:nvSpPr>
        <p:spPr>
          <a:xfrm>
            <a:off x="592828" y="1403229"/>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Bias </a:t>
            </a:r>
          </a:p>
          <a:p>
            <a:pPr algn="ctr"/>
            <a:r>
              <a:rPr lang="en-US" altLang="zh-CN" sz="2400" dirty="0">
                <a:solidFill>
                  <a:schemeClr val="tx1"/>
                </a:solidFill>
              </a:rPr>
              <a:t>Layer</a:t>
            </a:r>
            <a:endParaRPr lang="en-US" altLang="zh-CN" sz="2400" dirty="0" smtClean="0">
              <a:solidFill>
                <a:schemeClr val="tx1"/>
              </a:solidFill>
            </a:endParaRPr>
          </a:p>
        </p:txBody>
      </p:sp>
      <p:sp>
        <p:nvSpPr>
          <p:cNvPr id="13" name="矩形 12"/>
          <p:cNvSpPr/>
          <p:nvPr/>
        </p:nvSpPr>
        <p:spPr>
          <a:xfrm>
            <a:off x="2453258" y="1403229"/>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Pool</a:t>
            </a:r>
          </a:p>
          <a:p>
            <a:pPr algn="ctr"/>
            <a:r>
              <a:rPr lang="en-US" altLang="zh-CN" sz="2400" dirty="0">
                <a:solidFill>
                  <a:schemeClr val="tx1"/>
                </a:solidFill>
              </a:rPr>
              <a:t>L</a:t>
            </a:r>
            <a:r>
              <a:rPr lang="en-US" altLang="zh-CN" sz="2400" dirty="0" smtClean="0">
                <a:solidFill>
                  <a:schemeClr val="tx1"/>
                </a:solidFill>
              </a:rPr>
              <a:t>ayer</a:t>
            </a:r>
          </a:p>
        </p:txBody>
      </p:sp>
      <p:sp>
        <p:nvSpPr>
          <p:cNvPr id="14" name="矩形 13"/>
          <p:cNvSpPr/>
          <p:nvPr/>
        </p:nvSpPr>
        <p:spPr>
          <a:xfrm>
            <a:off x="6174117" y="1433298"/>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FC</a:t>
            </a:r>
          </a:p>
          <a:p>
            <a:pPr algn="ctr"/>
            <a:r>
              <a:rPr lang="en-US" altLang="zh-CN" sz="2400" dirty="0">
                <a:solidFill>
                  <a:schemeClr val="tx1"/>
                </a:solidFill>
              </a:rPr>
              <a:t>L</a:t>
            </a:r>
            <a:r>
              <a:rPr lang="en-US" altLang="zh-CN" sz="2400" dirty="0" smtClean="0">
                <a:solidFill>
                  <a:schemeClr val="tx1"/>
                </a:solidFill>
              </a:rPr>
              <a:t>ayer</a:t>
            </a:r>
          </a:p>
        </p:txBody>
      </p:sp>
      <p:pic>
        <p:nvPicPr>
          <p:cNvPr id="3" name="图片 2"/>
          <p:cNvPicPr>
            <a:picLocks noChangeAspect="1"/>
          </p:cNvPicPr>
          <p:nvPr/>
        </p:nvPicPr>
        <p:blipFill>
          <a:blip r:embed="rId2"/>
          <a:stretch>
            <a:fillRect/>
          </a:stretch>
        </p:blipFill>
        <p:spPr>
          <a:xfrm>
            <a:off x="684475" y="4324120"/>
            <a:ext cx="3181822" cy="1268039"/>
          </a:xfrm>
          <a:prstGeom prst="rect">
            <a:avLst/>
          </a:prstGeom>
        </p:spPr>
      </p:pic>
      <p:pic>
        <p:nvPicPr>
          <p:cNvPr id="4" name="图片 3"/>
          <p:cNvPicPr>
            <a:picLocks noChangeAspect="1"/>
          </p:cNvPicPr>
          <p:nvPr/>
        </p:nvPicPr>
        <p:blipFill>
          <a:blip r:embed="rId3"/>
          <a:stretch>
            <a:fillRect/>
          </a:stretch>
        </p:blipFill>
        <p:spPr>
          <a:xfrm>
            <a:off x="4799437" y="4273183"/>
            <a:ext cx="3097711" cy="1369912"/>
          </a:xfrm>
          <a:prstGeom prst="rect">
            <a:avLst/>
          </a:prstGeom>
        </p:spPr>
      </p:pic>
      <p:grpSp>
        <p:nvGrpSpPr>
          <p:cNvPr id="165" name="组合 164"/>
          <p:cNvGrpSpPr/>
          <p:nvPr/>
        </p:nvGrpSpPr>
        <p:grpSpPr>
          <a:xfrm>
            <a:off x="7848546" y="10369311"/>
            <a:ext cx="6603591" cy="3373223"/>
            <a:chOff x="2605030" y="1189589"/>
            <a:chExt cx="6603591" cy="3373223"/>
          </a:xfrm>
        </p:grpSpPr>
        <p:sp>
          <p:nvSpPr>
            <p:cNvPr id="166" name="矩形 165"/>
            <p:cNvSpPr/>
            <p:nvPr/>
          </p:nvSpPr>
          <p:spPr>
            <a:xfrm>
              <a:off x="2605030" y="1751424"/>
              <a:ext cx="2916343" cy="28113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7" name="矩形 166"/>
            <p:cNvSpPr/>
            <p:nvPr/>
          </p:nvSpPr>
          <p:spPr>
            <a:xfrm>
              <a:off x="7229763" y="2367462"/>
              <a:ext cx="1594389" cy="15706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8" name="文本框 167"/>
            <p:cNvSpPr txBox="1"/>
            <p:nvPr/>
          </p:nvSpPr>
          <p:spPr>
            <a:xfrm>
              <a:off x="2831968"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Input feature map</a:t>
              </a:r>
              <a:endParaRPr lang="zh-CN" altLang="en-US" sz="2000" b="1" dirty="0">
                <a:latin typeface="Times New Roman" panose="02020603050405020304" pitchFamily="18" charset="0"/>
                <a:cs typeface="Times New Roman" panose="02020603050405020304" pitchFamily="18" charset="0"/>
              </a:endParaRPr>
            </a:p>
          </p:txBody>
        </p:sp>
        <p:cxnSp>
          <p:nvCxnSpPr>
            <p:cNvPr id="169" name="直接箭头连接符 168"/>
            <p:cNvCxnSpPr/>
            <p:nvPr/>
          </p:nvCxnSpPr>
          <p:spPr>
            <a:xfrm>
              <a:off x="3525002" y="1728468"/>
              <a:ext cx="3719344" cy="63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2605148" y="1749760"/>
              <a:ext cx="913321" cy="875372"/>
              <a:chOff x="2577142" y="3126926"/>
              <a:chExt cx="913321" cy="875372"/>
            </a:xfrm>
          </p:grpSpPr>
          <p:sp>
            <p:nvSpPr>
              <p:cNvPr id="174" name="矩形 173"/>
              <p:cNvSpPr/>
              <p:nvPr/>
            </p:nvSpPr>
            <p:spPr>
              <a:xfrm>
                <a:off x="3036822" y="3126926"/>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7</a:t>
                </a:r>
                <a:endParaRPr lang="zh-CN" altLang="en-US" sz="2400" dirty="0">
                  <a:solidFill>
                    <a:schemeClr val="tx1"/>
                  </a:solidFill>
                </a:endParaRPr>
              </a:p>
            </p:txBody>
          </p:sp>
          <p:sp>
            <p:nvSpPr>
              <p:cNvPr id="175" name="矩形 174"/>
              <p:cNvSpPr/>
              <p:nvPr/>
            </p:nvSpPr>
            <p:spPr>
              <a:xfrm>
                <a:off x="2577142" y="3126927"/>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3</a:t>
                </a:r>
                <a:endParaRPr lang="zh-CN" altLang="en-US" sz="2400" dirty="0">
                  <a:solidFill>
                    <a:schemeClr val="tx1"/>
                  </a:solidFill>
                </a:endParaRPr>
              </a:p>
            </p:txBody>
          </p:sp>
          <p:sp>
            <p:nvSpPr>
              <p:cNvPr id="176" name="矩形 175"/>
              <p:cNvSpPr/>
              <p:nvPr/>
            </p:nvSpPr>
            <p:spPr>
              <a:xfrm>
                <a:off x="3036822" y="3562520"/>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4</a:t>
                </a:r>
                <a:endParaRPr lang="zh-CN" altLang="en-US" sz="2400" dirty="0">
                  <a:solidFill>
                    <a:schemeClr val="tx1"/>
                  </a:solidFill>
                </a:endParaRPr>
              </a:p>
            </p:txBody>
          </p:sp>
          <p:sp>
            <p:nvSpPr>
              <p:cNvPr id="177" name="矩形 176"/>
              <p:cNvSpPr/>
              <p:nvPr/>
            </p:nvSpPr>
            <p:spPr>
              <a:xfrm>
                <a:off x="2577142" y="3562521"/>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grpSp>
        <p:sp>
          <p:nvSpPr>
            <p:cNvPr id="171" name="矩形 170"/>
            <p:cNvSpPr/>
            <p:nvPr/>
          </p:nvSpPr>
          <p:spPr>
            <a:xfrm>
              <a:off x="7223230" y="2369844"/>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cxnSp>
          <p:nvCxnSpPr>
            <p:cNvPr id="172" name="直接箭头连接符 171"/>
            <p:cNvCxnSpPr/>
            <p:nvPr/>
          </p:nvCxnSpPr>
          <p:spPr>
            <a:xfrm>
              <a:off x="3518469" y="2625132"/>
              <a:ext cx="3711293" cy="160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6845292"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Output feature map</a:t>
              </a:r>
              <a:endParaRPr lang="zh-CN" altLang="en-US" sz="2000" b="1" dirty="0">
                <a:latin typeface="Times New Roman" panose="02020603050405020304" pitchFamily="18" charset="0"/>
                <a:cs typeface="Times New Roman" panose="02020603050405020304" pitchFamily="18" charset="0"/>
              </a:endParaRPr>
            </a:p>
          </p:txBody>
        </p:sp>
      </p:grpSp>
      <p:pic>
        <p:nvPicPr>
          <p:cNvPr id="6" name="图片 5"/>
          <p:cNvPicPr>
            <a:picLocks noChangeAspect="1"/>
          </p:cNvPicPr>
          <p:nvPr/>
        </p:nvPicPr>
        <p:blipFill>
          <a:blip r:embed="rId4"/>
          <a:stretch>
            <a:fillRect/>
          </a:stretch>
        </p:blipFill>
        <p:spPr>
          <a:xfrm>
            <a:off x="8749371" y="4281758"/>
            <a:ext cx="2654703" cy="1352761"/>
          </a:xfrm>
          <a:prstGeom prst="rect">
            <a:avLst/>
          </a:prstGeom>
        </p:spPr>
      </p:pic>
    </p:spTree>
    <p:extLst>
      <p:ext uri="{BB962C8B-B14F-4D97-AF65-F5344CB8AC3E}">
        <p14:creationId xmlns:p14="http://schemas.microsoft.com/office/powerpoint/2010/main" val="421729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r>
              <a:rPr kumimoji="1" lang="en-US" altLang="zh-CN" smtClean="0">
                <a:solidFill>
                  <a:srgbClr val="39807B"/>
                </a:solidFill>
              </a:rPr>
              <a:t>Page</a:t>
            </a:r>
            <a:r>
              <a:rPr kumimoji="1" lang="zh-CN" altLang="en-US" smtClean="0">
                <a:solidFill>
                  <a:srgbClr val="39807B"/>
                </a:solidFill>
              </a:rPr>
              <a:t> </a:t>
            </a:r>
            <a:fld id="{F580CA86-523F-8744-BC76-9755A8CBEB73}" type="slidenum">
              <a:rPr kumimoji="1" lang="zh-CN" altLang="en-US" smtClean="0">
                <a:solidFill>
                  <a:srgbClr val="39807B"/>
                </a:solidFill>
              </a:rPr>
              <a:pPr/>
              <a:t>5</a:t>
            </a:fld>
            <a:endParaRPr kumimoji="1" lang="zh-CN" altLang="en-US" dirty="0">
              <a:solidFill>
                <a:srgbClr val="39807B"/>
              </a:solidFill>
            </a:endParaRPr>
          </a:p>
        </p:txBody>
      </p:sp>
      <p:sp>
        <p:nvSpPr>
          <p:cNvPr id="7" name="标题 1"/>
          <p:cNvSpPr txBox="1">
            <a:spLocks/>
          </p:cNvSpPr>
          <p:nvPr/>
        </p:nvSpPr>
        <p:spPr>
          <a:xfrm>
            <a:off x="684475" y="120369"/>
            <a:ext cx="10515600" cy="928527"/>
          </a:xfrm>
          <a:prstGeom prst="rect">
            <a:avLst/>
          </a:prstGeom>
        </p:spPr>
        <p:txBody>
          <a:bodyPr anchor="ctr" anchorCtr="0"/>
          <a:lstStyle>
            <a:lvl1pPr algn="ctr" defTabSz="914400" rtl="0" eaLnBrk="1" latinLnBrk="0" hangingPunct="1">
              <a:lnSpc>
                <a:spcPct val="90000"/>
              </a:lnSpc>
              <a:spcBef>
                <a:spcPct val="0"/>
              </a:spcBef>
              <a:buNone/>
              <a:defRPr sz="2000" kern="1200" baseline="0">
                <a:solidFill>
                  <a:schemeClr val="bg2">
                    <a:lumMod val="10000"/>
                  </a:schemeClr>
                </a:solidFill>
                <a:latin typeface="arial bold" charset="0"/>
                <a:ea typeface="冬青黑体简体中文 W6" charset="-122"/>
                <a:cs typeface="+mj-cs"/>
              </a:defRPr>
            </a:lvl1pPr>
          </a:lstStyle>
          <a:p>
            <a:r>
              <a:rPr lang="zh-CN" altLang="en-US" sz="4000" b="1" dirty="0" smtClean="0">
                <a:latin typeface="Arial Unicode MS" charset="0"/>
                <a:ea typeface="Arial Unicode MS" charset="0"/>
                <a:cs typeface="Arial Unicode MS" charset="0"/>
              </a:rPr>
              <a:t>完整神经网络构建</a:t>
            </a:r>
            <a:endParaRPr kumimoji="1" lang="zh-CN" altLang="en-US" sz="2800" b="1" dirty="0">
              <a:latin typeface="Hiragino Sans GB W6" charset="-122"/>
              <a:ea typeface="Hiragino Sans GB W6" charset="-122"/>
              <a:cs typeface="Hiragino Sans GB W6" charset="-122"/>
            </a:endParaRPr>
          </a:p>
        </p:txBody>
      </p:sp>
      <p:grpSp>
        <p:nvGrpSpPr>
          <p:cNvPr id="165" name="组合 164"/>
          <p:cNvGrpSpPr/>
          <p:nvPr/>
        </p:nvGrpSpPr>
        <p:grpSpPr>
          <a:xfrm>
            <a:off x="7848546" y="10369311"/>
            <a:ext cx="6603591" cy="3373223"/>
            <a:chOff x="2605030" y="1189589"/>
            <a:chExt cx="6603591" cy="3373223"/>
          </a:xfrm>
        </p:grpSpPr>
        <p:sp>
          <p:nvSpPr>
            <p:cNvPr id="166" name="矩形 165"/>
            <p:cNvSpPr/>
            <p:nvPr/>
          </p:nvSpPr>
          <p:spPr>
            <a:xfrm>
              <a:off x="2605030" y="1751424"/>
              <a:ext cx="2916343" cy="28113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7" name="矩形 166"/>
            <p:cNvSpPr/>
            <p:nvPr/>
          </p:nvSpPr>
          <p:spPr>
            <a:xfrm>
              <a:off x="7229763" y="2367462"/>
              <a:ext cx="1594389" cy="15706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8" name="文本框 167"/>
            <p:cNvSpPr txBox="1"/>
            <p:nvPr/>
          </p:nvSpPr>
          <p:spPr>
            <a:xfrm>
              <a:off x="2831968"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Input feature map</a:t>
              </a:r>
              <a:endParaRPr lang="zh-CN" altLang="en-US" sz="2000" b="1" dirty="0">
                <a:latin typeface="Times New Roman" panose="02020603050405020304" pitchFamily="18" charset="0"/>
                <a:cs typeface="Times New Roman" panose="02020603050405020304" pitchFamily="18" charset="0"/>
              </a:endParaRPr>
            </a:p>
          </p:txBody>
        </p:sp>
        <p:cxnSp>
          <p:nvCxnSpPr>
            <p:cNvPr id="169" name="直接箭头连接符 168"/>
            <p:cNvCxnSpPr/>
            <p:nvPr/>
          </p:nvCxnSpPr>
          <p:spPr>
            <a:xfrm>
              <a:off x="3525002" y="1728468"/>
              <a:ext cx="3719344" cy="63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2605148" y="1749760"/>
              <a:ext cx="913321" cy="875372"/>
              <a:chOff x="2577142" y="3126926"/>
              <a:chExt cx="913321" cy="875372"/>
            </a:xfrm>
          </p:grpSpPr>
          <p:sp>
            <p:nvSpPr>
              <p:cNvPr id="174" name="矩形 173"/>
              <p:cNvSpPr/>
              <p:nvPr/>
            </p:nvSpPr>
            <p:spPr>
              <a:xfrm>
                <a:off x="3036822" y="3126926"/>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7</a:t>
                </a:r>
                <a:endParaRPr lang="zh-CN" altLang="en-US" sz="2400" dirty="0">
                  <a:solidFill>
                    <a:schemeClr val="tx1"/>
                  </a:solidFill>
                </a:endParaRPr>
              </a:p>
            </p:txBody>
          </p:sp>
          <p:sp>
            <p:nvSpPr>
              <p:cNvPr id="175" name="矩形 174"/>
              <p:cNvSpPr/>
              <p:nvPr/>
            </p:nvSpPr>
            <p:spPr>
              <a:xfrm>
                <a:off x="2577142" y="3126927"/>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3</a:t>
                </a:r>
                <a:endParaRPr lang="zh-CN" altLang="en-US" sz="2400" dirty="0">
                  <a:solidFill>
                    <a:schemeClr val="tx1"/>
                  </a:solidFill>
                </a:endParaRPr>
              </a:p>
            </p:txBody>
          </p:sp>
          <p:sp>
            <p:nvSpPr>
              <p:cNvPr id="176" name="矩形 175"/>
              <p:cNvSpPr/>
              <p:nvPr/>
            </p:nvSpPr>
            <p:spPr>
              <a:xfrm>
                <a:off x="3036822" y="3562520"/>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4</a:t>
                </a:r>
                <a:endParaRPr lang="zh-CN" altLang="en-US" sz="2400" dirty="0">
                  <a:solidFill>
                    <a:schemeClr val="tx1"/>
                  </a:solidFill>
                </a:endParaRPr>
              </a:p>
            </p:txBody>
          </p:sp>
          <p:sp>
            <p:nvSpPr>
              <p:cNvPr id="177" name="矩形 176"/>
              <p:cNvSpPr/>
              <p:nvPr/>
            </p:nvSpPr>
            <p:spPr>
              <a:xfrm>
                <a:off x="2577142" y="3562521"/>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grpSp>
        <p:sp>
          <p:nvSpPr>
            <p:cNvPr id="171" name="矩形 170"/>
            <p:cNvSpPr/>
            <p:nvPr/>
          </p:nvSpPr>
          <p:spPr>
            <a:xfrm>
              <a:off x="7223230" y="2369844"/>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cxnSp>
          <p:nvCxnSpPr>
            <p:cNvPr id="172" name="直接箭头连接符 171"/>
            <p:cNvCxnSpPr/>
            <p:nvPr/>
          </p:nvCxnSpPr>
          <p:spPr>
            <a:xfrm>
              <a:off x="3518469" y="2625132"/>
              <a:ext cx="3711293" cy="160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6845292"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Output feature map</a:t>
              </a:r>
              <a:endParaRPr lang="zh-CN" altLang="en-US" sz="2000" b="1" dirty="0">
                <a:latin typeface="Times New Roman" panose="02020603050405020304" pitchFamily="18" charset="0"/>
                <a:cs typeface="Times New Roman" panose="02020603050405020304" pitchFamily="18" charset="0"/>
              </a:endParaRPr>
            </a:p>
          </p:txBody>
        </p:sp>
      </p:grpSp>
      <p:sp>
        <p:nvSpPr>
          <p:cNvPr id="178" name="矩形 177"/>
          <p:cNvSpPr/>
          <p:nvPr/>
        </p:nvSpPr>
        <p:spPr>
          <a:xfrm>
            <a:off x="4605437" y="2880969"/>
            <a:ext cx="1969949" cy="80167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bg2"/>
                </a:solidFill>
              </a:rPr>
              <a:t>Layer</a:t>
            </a:r>
            <a:endParaRPr lang="en-US" altLang="zh-CN" dirty="0" smtClean="0">
              <a:solidFill>
                <a:schemeClr val="bg2"/>
              </a:solidFill>
            </a:endParaRPr>
          </a:p>
        </p:txBody>
      </p:sp>
      <p:sp>
        <p:nvSpPr>
          <p:cNvPr id="179" name="文本框 3"/>
          <p:cNvSpPr txBox="1">
            <a:spLocks noChangeArrowheads="1"/>
          </p:cNvSpPr>
          <p:nvPr/>
        </p:nvSpPr>
        <p:spPr bwMode="auto">
          <a:xfrm>
            <a:off x="149637" y="5205686"/>
            <a:ext cx="10707754" cy="830997"/>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en-US" sz="2400" dirty="0" smtClean="0">
                <a:solidFill>
                  <a:schemeClr val="tx1">
                    <a:lumMod val="50000"/>
                  </a:schemeClr>
                </a:solidFill>
                <a:latin typeface="Arial" charset="0"/>
                <a:cs typeface="Arial" charset="0"/>
              </a:rPr>
              <a:t>使用联合体将所有类型的层合成一个类型 </a:t>
            </a:r>
            <a:r>
              <a:rPr lang="en-US" altLang="zh-CN" sz="2400" dirty="0" smtClean="0">
                <a:solidFill>
                  <a:schemeClr val="tx1">
                    <a:lumMod val="50000"/>
                  </a:schemeClr>
                </a:solidFill>
                <a:latin typeface="Arial" charset="0"/>
                <a:cs typeface="Arial" charset="0"/>
              </a:rPr>
              <a:t>—— Layer</a:t>
            </a:r>
          </a:p>
          <a:p>
            <a:pPr lvl="1"/>
            <a:r>
              <a:rPr lang="zh-CN" altLang="en-US" sz="2400" dirty="0" smtClean="0">
                <a:solidFill>
                  <a:schemeClr val="tx1">
                    <a:lumMod val="50000"/>
                  </a:schemeClr>
                </a:solidFill>
                <a:latin typeface="Arial" charset="0"/>
                <a:cs typeface="Arial" charset="0"/>
              </a:rPr>
              <a:t>关联基础数据结构。</a:t>
            </a:r>
            <a:endParaRPr lang="en-US" altLang="zh-CN" sz="2400" dirty="0" smtClean="0">
              <a:solidFill>
                <a:schemeClr val="tx1">
                  <a:lumMod val="50000"/>
                </a:schemeClr>
              </a:solidFill>
              <a:latin typeface="Arial" charset="0"/>
              <a:cs typeface="Arial" charset="0"/>
            </a:endParaRPr>
          </a:p>
        </p:txBody>
      </p:sp>
      <p:sp>
        <p:nvSpPr>
          <p:cNvPr id="20" name="矩形 19"/>
          <p:cNvSpPr/>
          <p:nvPr/>
        </p:nvSpPr>
        <p:spPr>
          <a:xfrm>
            <a:off x="5590412" y="1391807"/>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dirty="0" err="1" smtClean="0">
                <a:solidFill>
                  <a:schemeClr val="tx1"/>
                </a:solidFill>
              </a:rPr>
              <a:t>Featuremap</a:t>
            </a:r>
            <a:endParaRPr lang="en-US" altLang="zh-CN" sz="2400" dirty="0" smtClean="0">
              <a:solidFill>
                <a:schemeClr val="tx1"/>
              </a:solidFill>
            </a:endParaRPr>
          </a:p>
          <a:p>
            <a:pPr algn="ctr"/>
            <a:r>
              <a:rPr lang="en-US" altLang="zh-CN" sz="2400" dirty="0">
                <a:solidFill>
                  <a:schemeClr val="tx1"/>
                </a:solidFill>
              </a:rPr>
              <a:t>L</a:t>
            </a:r>
            <a:r>
              <a:rPr lang="en-US" altLang="zh-CN" sz="2400" dirty="0" smtClean="0">
                <a:solidFill>
                  <a:schemeClr val="tx1"/>
                </a:solidFill>
              </a:rPr>
              <a:t>ayer</a:t>
            </a:r>
          </a:p>
        </p:txBody>
      </p:sp>
      <p:sp>
        <p:nvSpPr>
          <p:cNvPr id="21" name="矩形 20"/>
          <p:cNvSpPr/>
          <p:nvPr/>
        </p:nvSpPr>
        <p:spPr>
          <a:xfrm>
            <a:off x="1869552" y="1391807"/>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dirty="0" smtClean="0">
                <a:solidFill>
                  <a:schemeClr val="tx1"/>
                </a:solidFill>
              </a:rPr>
              <a:t>Bias </a:t>
            </a:r>
          </a:p>
          <a:p>
            <a:pPr algn="ctr"/>
            <a:r>
              <a:rPr lang="en-US" altLang="zh-CN" sz="2400" dirty="0">
                <a:solidFill>
                  <a:schemeClr val="tx1"/>
                </a:solidFill>
              </a:rPr>
              <a:t>Layer</a:t>
            </a:r>
            <a:endParaRPr lang="en-US" altLang="zh-CN" sz="2400" dirty="0" smtClean="0">
              <a:solidFill>
                <a:schemeClr val="tx1"/>
              </a:solidFill>
            </a:endParaRPr>
          </a:p>
        </p:txBody>
      </p:sp>
      <p:sp>
        <p:nvSpPr>
          <p:cNvPr id="22" name="矩形 21"/>
          <p:cNvSpPr/>
          <p:nvPr/>
        </p:nvSpPr>
        <p:spPr>
          <a:xfrm>
            <a:off x="3729982" y="1391807"/>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dirty="0" smtClean="0">
                <a:solidFill>
                  <a:schemeClr val="tx1"/>
                </a:solidFill>
              </a:rPr>
              <a:t>Pool</a:t>
            </a:r>
          </a:p>
          <a:p>
            <a:pPr algn="ctr"/>
            <a:r>
              <a:rPr lang="en-US" altLang="zh-CN" sz="2400" dirty="0">
                <a:solidFill>
                  <a:schemeClr val="tx1"/>
                </a:solidFill>
              </a:rPr>
              <a:t>L</a:t>
            </a:r>
            <a:r>
              <a:rPr lang="en-US" altLang="zh-CN" sz="2400" dirty="0" smtClean="0">
                <a:solidFill>
                  <a:schemeClr val="tx1"/>
                </a:solidFill>
              </a:rPr>
              <a:t>ayer</a:t>
            </a:r>
          </a:p>
        </p:txBody>
      </p:sp>
      <p:sp>
        <p:nvSpPr>
          <p:cNvPr id="23" name="矩形 22"/>
          <p:cNvSpPr/>
          <p:nvPr/>
        </p:nvSpPr>
        <p:spPr>
          <a:xfrm>
            <a:off x="7450841" y="1370592"/>
            <a:ext cx="1806307" cy="82162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dirty="0" smtClean="0">
                <a:solidFill>
                  <a:schemeClr val="tx1"/>
                </a:solidFill>
              </a:rPr>
              <a:t>FC</a:t>
            </a:r>
          </a:p>
          <a:p>
            <a:pPr algn="ctr"/>
            <a:r>
              <a:rPr lang="en-US" altLang="zh-CN" sz="2400" dirty="0">
                <a:solidFill>
                  <a:schemeClr val="tx1"/>
                </a:solidFill>
              </a:rPr>
              <a:t>L</a:t>
            </a:r>
            <a:r>
              <a:rPr lang="en-US" altLang="zh-CN" sz="2400" dirty="0" smtClean="0">
                <a:solidFill>
                  <a:schemeClr val="tx1"/>
                </a:solidFill>
              </a:rPr>
              <a:t>ayer</a:t>
            </a:r>
          </a:p>
        </p:txBody>
      </p:sp>
      <p:cxnSp>
        <p:nvCxnSpPr>
          <p:cNvPr id="3" name="直接连接符 2"/>
          <p:cNvCxnSpPr/>
          <p:nvPr/>
        </p:nvCxnSpPr>
        <p:spPr>
          <a:xfrm>
            <a:off x="2822592" y="2336802"/>
            <a:ext cx="55356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78" idx="0"/>
          </p:cNvCxnSpPr>
          <p:nvPr/>
        </p:nvCxnSpPr>
        <p:spPr>
          <a:xfrm>
            <a:off x="5590412" y="2336802"/>
            <a:ext cx="0" cy="544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06534" y="2425749"/>
            <a:ext cx="840295" cy="369332"/>
          </a:xfrm>
          <a:prstGeom prst="rect">
            <a:avLst/>
          </a:prstGeom>
          <a:noFill/>
        </p:spPr>
        <p:txBody>
          <a:bodyPr wrap="none" rtlCol="0">
            <a:spAutoFit/>
          </a:bodyPr>
          <a:lstStyle/>
          <a:p>
            <a:r>
              <a:rPr lang="en-US" altLang="zh-CN" dirty="0" smtClean="0"/>
              <a:t>UNION</a:t>
            </a:r>
            <a:endParaRPr lang="zh-CN" altLang="en-US" dirty="0"/>
          </a:p>
        </p:txBody>
      </p:sp>
    </p:spTree>
    <p:extLst>
      <p:ext uri="{BB962C8B-B14F-4D97-AF65-F5344CB8AC3E}">
        <p14:creationId xmlns:p14="http://schemas.microsoft.com/office/powerpoint/2010/main" val="3616475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r>
              <a:rPr kumimoji="1" lang="en-US" altLang="zh-CN" smtClean="0">
                <a:solidFill>
                  <a:srgbClr val="39807B"/>
                </a:solidFill>
              </a:rPr>
              <a:t>Page</a:t>
            </a:r>
            <a:r>
              <a:rPr kumimoji="1" lang="zh-CN" altLang="en-US" smtClean="0">
                <a:solidFill>
                  <a:srgbClr val="39807B"/>
                </a:solidFill>
              </a:rPr>
              <a:t> </a:t>
            </a:r>
            <a:fld id="{F580CA86-523F-8744-BC76-9755A8CBEB73}" type="slidenum">
              <a:rPr kumimoji="1" lang="zh-CN" altLang="en-US" smtClean="0">
                <a:solidFill>
                  <a:srgbClr val="39807B"/>
                </a:solidFill>
              </a:rPr>
              <a:pPr/>
              <a:t>6</a:t>
            </a:fld>
            <a:endParaRPr kumimoji="1" lang="zh-CN" altLang="en-US" dirty="0">
              <a:solidFill>
                <a:srgbClr val="39807B"/>
              </a:solidFill>
            </a:endParaRPr>
          </a:p>
        </p:txBody>
      </p:sp>
      <p:sp>
        <p:nvSpPr>
          <p:cNvPr id="7" name="标题 1"/>
          <p:cNvSpPr txBox="1">
            <a:spLocks/>
          </p:cNvSpPr>
          <p:nvPr/>
        </p:nvSpPr>
        <p:spPr>
          <a:xfrm>
            <a:off x="684475" y="120369"/>
            <a:ext cx="10515600" cy="928527"/>
          </a:xfrm>
          <a:prstGeom prst="rect">
            <a:avLst/>
          </a:prstGeom>
        </p:spPr>
        <p:txBody>
          <a:bodyPr anchor="ctr" anchorCtr="0"/>
          <a:lstStyle>
            <a:lvl1pPr algn="ctr" defTabSz="914400" rtl="0" eaLnBrk="1" latinLnBrk="0" hangingPunct="1">
              <a:lnSpc>
                <a:spcPct val="90000"/>
              </a:lnSpc>
              <a:spcBef>
                <a:spcPct val="0"/>
              </a:spcBef>
              <a:buNone/>
              <a:defRPr sz="2000" kern="1200" baseline="0">
                <a:solidFill>
                  <a:schemeClr val="bg2">
                    <a:lumMod val="10000"/>
                  </a:schemeClr>
                </a:solidFill>
                <a:latin typeface="arial bold" charset="0"/>
                <a:ea typeface="冬青黑体简体中文 W6" charset="-122"/>
                <a:cs typeface="+mj-cs"/>
              </a:defRPr>
            </a:lvl1pPr>
          </a:lstStyle>
          <a:p>
            <a:r>
              <a:rPr lang="zh-CN" altLang="en-US" sz="4000" b="1" dirty="0" smtClean="0">
                <a:latin typeface="Arial Unicode MS" charset="0"/>
                <a:ea typeface="Arial Unicode MS" charset="0"/>
                <a:cs typeface="Arial Unicode MS" charset="0"/>
              </a:rPr>
              <a:t>完整神经网络构建</a:t>
            </a:r>
            <a:endParaRPr kumimoji="1" lang="zh-CN" altLang="en-US" sz="2800" b="1" dirty="0">
              <a:latin typeface="Hiragino Sans GB W6" charset="-122"/>
              <a:ea typeface="Hiragino Sans GB W6" charset="-122"/>
              <a:cs typeface="Hiragino Sans GB W6" charset="-122"/>
            </a:endParaRPr>
          </a:p>
        </p:txBody>
      </p:sp>
      <p:grpSp>
        <p:nvGrpSpPr>
          <p:cNvPr id="165" name="组合 164"/>
          <p:cNvGrpSpPr/>
          <p:nvPr/>
        </p:nvGrpSpPr>
        <p:grpSpPr>
          <a:xfrm>
            <a:off x="7848546" y="10369311"/>
            <a:ext cx="6603591" cy="3373223"/>
            <a:chOff x="2605030" y="1189589"/>
            <a:chExt cx="6603591" cy="3373223"/>
          </a:xfrm>
        </p:grpSpPr>
        <p:sp>
          <p:nvSpPr>
            <p:cNvPr id="166" name="矩形 165"/>
            <p:cNvSpPr/>
            <p:nvPr/>
          </p:nvSpPr>
          <p:spPr>
            <a:xfrm>
              <a:off x="2605030" y="1751424"/>
              <a:ext cx="2916343" cy="28113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7" name="矩形 166"/>
            <p:cNvSpPr/>
            <p:nvPr/>
          </p:nvSpPr>
          <p:spPr>
            <a:xfrm>
              <a:off x="7229763" y="2367462"/>
              <a:ext cx="1594389" cy="15706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8" name="文本框 167"/>
            <p:cNvSpPr txBox="1"/>
            <p:nvPr/>
          </p:nvSpPr>
          <p:spPr>
            <a:xfrm>
              <a:off x="2831968"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Input feature map</a:t>
              </a:r>
              <a:endParaRPr lang="zh-CN" altLang="en-US" sz="2000" b="1" dirty="0">
                <a:latin typeface="Times New Roman" panose="02020603050405020304" pitchFamily="18" charset="0"/>
                <a:cs typeface="Times New Roman" panose="02020603050405020304" pitchFamily="18" charset="0"/>
              </a:endParaRPr>
            </a:p>
          </p:txBody>
        </p:sp>
        <p:cxnSp>
          <p:nvCxnSpPr>
            <p:cNvPr id="169" name="直接箭头连接符 168"/>
            <p:cNvCxnSpPr/>
            <p:nvPr/>
          </p:nvCxnSpPr>
          <p:spPr>
            <a:xfrm>
              <a:off x="3525002" y="1728468"/>
              <a:ext cx="3719344" cy="63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2605148" y="1749760"/>
              <a:ext cx="913321" cy="875372"/>
              <a:chOff x="2577142" y="3126926"/>
              <a:chExt cx="913321" cy="875372"/>
            </a:xfrm>
          </p:grpSpPr>
          <p:sp>
            <p:nvSpPr>
              <p:cNvPr id="174" name="矩形 173"/>
              <p:cNvSpPr/>
              <p:nvPr/>
            </p:nvSpPr>
            <p:spPr>
              <a:xfrm>
                <a:off x="3036822" y="3126926"/>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7</a:t>
                </a:r>
                <a:endParaRPr lang="zh-CN" altLang="en-US" sz="2400" dirty="0">
                  <a:solidFill>
                    <a:schemeClr val="tx1"/>
                  </a:solidFill>
                </a:endParaRPr>
              </a:p>
            </p:txBody>
          </p:sp>
          <p:sp>
            <p:nvSpPr>
              <p:cNvPr id="175" name="矩形 174"/>
              <p:cNvSpPr/>
              <p:nvPr/>
            </p:nvSpPr>
            <p:spPr>
              <a:xfrm>
                <a:off x="2577142" y="3126927"/>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3</a:t>
                </a:r>
                <a:endParaRPr lang="zh-CN" altLang="en-US" sz="2400" dirty="0">
                  <a:solidFill>
                    <a:schemeClr val="tx1"/>
                  </a:solidFill>
                </a:endParaRPr>
              </a:p>
            </p:txBody>
          </p:sp>
          <p:sp>
            <p:nvSpPr>
              <p:cNvPr id="176" name="矩形 175"/>
              <p:cNvSpPr/>
              <p:nvPr/>
            </p:nvSpPr>
            <p:spPr>
              <a:xfrm>
                <a:off x="3036822" y="3562520"/>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4</a:t>
                </a:r>
                <a:endParaRPr lang="zh-CN" altLang="en-US" sz="2400" dirty="0">
                  <a:solidFill>
                    <a:schemeClr val="tx1"/>
                  </a:solidFill>
                </a:endParaRPr>
              </a:p>
            </p:txBody>
          </p:sp>
          <p:sp>
            <p:nvSpPr>
              <p:cNvPr id="177" name="矩形 176"/>
              <p:cNvSpPr/>
              <p:nvPr/>
            </p:nvSpPr>
            <p:spPr>
              <a:xfrm>
                <a:off x="2577142" y="3562521"/>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grpSp>
        <p:sp>
          <p:nvSpPr>
            <p:cNvPr id="171" name="矩形 170"/>
            <p:cNvSpPr/>
            <p:nvPr/>
          </p:nvSpPr>
          <p:spPr>
            <a:xfrm>
              <a:off x="7223230" y="2369844"/>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cxnSp>
          <p:nvCxnSpPr>
            <p:cNvPr id="172" name="直接箭头连接符 171"/>
            <p:cNvCxnSpPr/>
            <p:nvPr/>
          </p:nvCxnSpPr>
          <p:spPr>
            <a:xfrm>
              <a:off x="3518469" y="2625132"/>
              <a:ext cx="3711293" cy="160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6845292"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Output feature map</a:t>
              </a:r>
              <a:endParaRPr lang="zh-CN" altLang="en-US" sz="2000" b="1" dirty="0">
                <a:latin typeface="Times New Roman" panose="02020603050405020304" pitchFamily="18" charset="0"/>
                <a:cs typeface="Times New Roman" panose="02020603050405020304" pitchFamily="18" charset="0"/>
              </a:endParaRPr>
            </a:p>
          </p:txBody>
        </p:sp>
      </p:grpSp>
      <p:sp>
        <p:nvSpPr>
          <p:cNvPr id="178" name="矩形 177"/>
          <p:cNvSpPr/>
          <p:nvPr/>
        </p:nvSpPr>
        <p:spPr>
          <a:xfrm>
            <a:off x="622330" y="1542033"/>
            <a:ext cx="1969949" cy="80167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solidFill>
                  <a:schemeClr val="bg2"/>
                </a:solidFill>
              </a:rPr>
              <a:t>CNN</a:t>
            </a:r>
          </a:p>
          <a:p>
            <a:pPr algn="ctr"/>
            <a:r>
              <a:rPr lang="en-US" altLang="zh-CN" sz="2400" dirty="0">
                <a:solidFill>
                  <a:schemeClr val="bg2"/>
                </a:solidFill>
              </a:rPr>
              <a:t>network</a:t>
            </a:r>
            <a:endParaRPr lang="en-US" altLang="zh-CN" dirty="0" smtClean="0">
              <a:solidFill>
                <a:schemeClr val="bg2"/>
              </a:solidFill>
            </a:endParaRPr>
          </a:p>
        </p:txBody>
      </p:sp>
      <p:sp>
        <p:nvSpPr>
          <p:cNvPr id="179" name="文本框 3"/>
          <p:cNvSpPr txBox="1">
            <a:spLocks noChangeArrowheads="1"/>
          </p:cNvSpPr>
          <p:nvPr/>
        </p:nvSpPr>
        <p:spPr bwMode="auto">
          <a:xfrm>
            <a:off x="149637" y="2521931"/>
            <a:ext cx="10707754" cy="1200329"/>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en-US" sz="2400" dirty="0" smtClean="0">
                <a:solidFill>
                  <a:schemeClr val="tx1">
                    <a:lumMod val="50000"/>
                  </a:schemeClr>
                </a:solidFill>
                <a:latin typeface="Arial" charset="0"/>
                <a:cs typeface="Arial" charset="0"/>
              </a:rPr>
              <a:t>绝大部分的代码出现在这一部分。</a:t>
            </a:r>
            <a:endParaRPr lang="en-US" altLang="zh-CN" sz="2400" dirty="0" smtClean="0">
              <a:solidFill>
                <a:schemeClr val="tx1">
                  <a:lumMod val="50000"/>
                </a:schemeClr>
              </a:solidFill>
              <a:latin typeface="Arial" charset="0"/>
              <a:cs typeface="Arial" charset="0"/>
            </a:endParaRPr>
          </a:p>
          <a:p>
            <a:pPr lvl="1"/>
            <a:r>
              <a:rPr lang="zh-CN" altLang="en-US" sz="2400" dirty="0" smtClean="0">
                <a:solidFill>
                  <a:schemeClr val="tx1">
                    <a:lumMod val="50000"/>
                  </a:schemeClr>
                </a:solidFill>
                <a:latin typeface="Arial" charset="0"/>
                <a:cs typeface="Arial" charset="0"/>
              </a:rPr>
              <a:t>输入：层的个数、层的类型数组、各层类型的参数、各层参数的文件名</a:t>
            </a:r>
            <a:endParaRPr lang="en-US" altLang="zh-CN" sz="2400" dirty="0" smtClean="0">
              <a:solidFill>
                <a:schemeClr val="tx1">
                  <a:lumMod val="50000"/>
                </a:schemeClr>
              </a:solidFill>
              <a:latin typeface="Arial" charset="0"/>
              <a:cs typeface="Arial" charset="0"/>
            </a:endParaRPr>
          </a:p>
          <a:p>
            <a:pPr lvl="1"/>
            <a:endParaRPr lang="zh-CN" altLang="en-US" sz="2400" dirty="0" smtClean="0">
              <a:solidFill>
                <a:schemeClr val="tx1">
                  <a:lumMod val="50000"/>
                </a:schemeClr>
              </a:solidFill>
              <a:latin typeface="Arial" charset="0"/>
              <a:cs typeface="Arial" charset="0"/>
            </a:endParaRPr>
          </a:p>
        </p:txBody>
      </p:sp>
      <p:pic>
        <p:nvPicPr>
          <p:cNvPr id="180" name="图片 17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75" y="3506960"/>
            <a:ext cx="9525569" cy="2484579"/>
          </a:xfrm>
          <a:prstGeom prst="rect">
            <a:avLst/>
          </a:prstGeom>
        </p:spPr>
      </p:pic>
    </p:spTree>
    <p:extLst>
      <p:ext uri="{BB962C8B-B14F-4D97-AF65-F5344CB8AC3E}">
        <p14:creationId xmlns:p14="http://schemas.microsoft.com/office/powerpoint/2010/main" val="2442875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r>
              <a:rPr kumimoji="1" lang="en-US" altLang="zh-CN" smtClean="0">
                <a:solidFill>
                  <a:srgbClr val="39807B"/>
                </a:solidFill>
              </a:rPr>
              <a:t>Page</a:t>
            </a:r>
            <a:r>
              <a:rPr kumimoji="1" lang="zh-CN" altLang="en-US" smtClean="0">
                <a:solidFill>
                  <a:srgbClr val="39807B"/>
                </a:solidFill>
              </a:rPr>
              <a:t> </a:t>
            </a:r>
            <a:fld id="{F580CA86-523F-8744-BC76-9755A8CBEB73}" type="slidenum">
              <a:rPr kumimoji="1" lang="zh-CN" altLang="en-US" smtClean="0">
                <a:solidFill>
                  <a:srgbClr val="39807B"/>
                </a:solidFill>
              </a:rPr>
              <a:pPr/>
              <a:t>7</a:t>
            </a:fld>
            <a:endParaRPr kumimoji="1" lang="zh-CN" altLang="en-US" dirty="0">
              <a:solidFill>
                <a:srgbClr val="39807B"/>
              </a:solidFill>
            </a:endParaRPr>
          </a:p>
        </p:txBody>
      </p:sp>
      <p:sp>
        <p:nvSpPr>
          <p:cNvPr id="7" name="标题 1"/>
          <p:cNvSpPr txBox="1">
            <a:spLocks/>
          </p:cNvSpPr>
          <p:nvPr/>
        </p:nvSpPr>
        <p:spPr>
          <a:xfrm>
            <a:off x="684475" y="120369"/>
            <a:ext cx="10515600" cy="928527"/>
          </a:xfrm>
          <a:prstGeom prst="rect">
            <a:avLst/>
          </a:prstGeom>
        </p:spPr>
        <p:txBody>
          <a:bodyPr anchor="ctr" anchorCtr="0"/>
          <a:lstStyle>
            <a:lvl1pPr algn="ctr" defTabSz="914400" rtl="0" eaLnBrk="1" latinLnBrk="0" hangingPunct="1">
              <a:lnSpc>
                <a:spcPct val="90000"/>
              </a:lnSpc>
              <a:spcBef>
                <a:spcPct val="0"/>
              </a:spcBef>
              <a:buNone/>
              <a:defRPr sz="2000" kern="1200" baseline="0">
                <a:solidFill>
                  <a:schemeClr val="bg2">
                    <a:lumMod val="10000"/>
                  </a:schemeClr>
                </a:solidFill>
                <a:latin typeface="arial bold" charset="0"/>
                <a:ea typeface="冬青黑体简体中文 W6" charset="-122"/>
                <a:cs typeface="+mj-cs"/>
              </a:defRPr>
            </a:lvl1pPr>
          </a:lstStyle>
          <a:p>
            <a:r>
              <a:rPr lang="zh-CN" altLang="en-US" sz="4000" b="1" dirty="0" smtClean="0">
                <a:latin typeface="Arial Unicode MS" charset="0"/>
                <a:ea typeface="Arial Unicode MS" charset="0"/>
                <a:cs typeface="Arial Unicode MS" charset="0"/>
              </a:rPr>
              <a:t>输入输出接口</a:t>
            </a:r>
            <a:endParaRPr kumimoji="1" lang="zh-CN" altLang="en-US" sz="2800" b="1" dirty="0">
              <a:latin typeface="Hiragino Sans GB W6" charset="-122"/>
              <a:ea typeface="Hiragino Sans GB W6" charset="-122"/>
              <a:cs typeface="Hiragino Sans GB W6" charset="-122"/>
            </a:endParaRPr>
          </a:p>
        </p:txBody>
      </p:sp>
      <p:grpSp>
        <p:nvGrpSpPr>
          <p:cNvPr id="165" name="组合 164"/>
          <p:cNvGrpSpPr/>
          <p:nvPr/>
        </p:nvGrpSpPr>
        <p:grpSpPr>
          <a:xfrm>
            <a:off x="7848546" y="10369311"/>
            <a:ext cx="6603591" cy="3373223"/>
            <a:chOff x="2605030" y="1189589"/>
            <a:chExt cx="6603591" cy="3373223"/>
          </a:xfrm>
        </p:grpSpPr>
        <p:sp>
          <p:nvSpPr>
            <p:cNvPr id="166" name="矩形 165"/>
            <p:cNvSpPr/>
            <p:nvPr/>
          </p:nvSpPr>
          <p:spPr>
            <a:xfrm>
              <a:off x="2605030" y="1751424"/>
              <a:ext cx="2916343" cy="28113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7" name="矩形 166"/>
            <p:cNvSpPr/>
            <p:nvPr/>
          </p:nvSpPr>
          <p:spPr>
            <a:xfrm>
              <a:off x="7229763" y="2367462"/>
              <a:ext cx="1594389" cy="157064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endParaRPr lang="zh-CN" altLang="en-US" sz="1016"/>
            </a:p>
          </p:txBody>
        </p:sp>
        <p:sp>
          <p:nvSpPr>
            <p:cNvPr id="168" name="文本框 167"/>
            <p:cNvSpPr txBox="1"/>
            <p:nvPr/>
          </p:nvSpPr>
          <p:spPr>
            <a:xfrm>
              <a:off x="2831968"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Input feature map</a:t>
              </a:r>
              <a:endParaRPr lang="zh-CN" altLang="en-US" sz="2000" b="1" dirty="0">
                <a:latin typeface="Times New Roman" panose="02020603050405020304" pitchFamily="18" charset="0"/>
                <a:cs typeface="Times New Roman" panose="02020603050405020304" pitchFamily="18" charset="0"/>
              </a:endParaRPr>
            </a:p>
          </p:txBody>
        </p:sp>
        <p:cxnSp>
          <p:nvCxnSpPr>
            <p:cNvPr id="169" name="直接箭头连接符 168"/>
            <p:cNvCxnSpPr/>
            <p:nvPr/>
          </p:nvCxnSpPr>
          <p:spPr>
            <a:xfrm>
              <a:off x="3525002" y="1728468"/>
              <a:ext cx="3719344" cy="63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70" name="组合 169"/>
            <p:cNvGrpSpPr/>
            <p:nvPr/>
          </p:nvGrpSpPr>
          <p:grpSpPr>
            <a:xfrm>
              <a:off x="2605148" y="1749760"/>
              <a:ext cx="913321" cy="875372"/>
              <a:chOff x="2577142" y="3126926"/>
              <a:chExt cx="913321" cy="875372"/>
            </a:xfrm>
          </p:grpSpPr>
          <p:sp>
            <p:nvSpPr>
              <p:cNvPr id="174" name="矩形 173"/>
              <p:cNvSpPr/>
              <p:nvPr/>
            </p:nvSpPr>
            <p:spPr>
              <a:xfrm>
                <a:off x="3036822" y="3126926"/>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7</a:t>
                </a:r>
                <a:endParaRPr lang="zh-CN" altLang="en-US" sz="2400" dirty="0">
                  <a:solidFill>
                    <a:schemeClr val="tx1"/>
                  </a:solidFill>
                </a:endParaRPr>
              </a:p>
            </p:txBody>
          </p:sp>
          <p:sp>
            <p:nvSpPr>
              <p:cNvPr id="175" name="矩形 174"/>
              <p:cNvSpPr/>
              <p:nvPr/>
            </p:nvSpPr>
            <p:spPr>
              <a:xfrm>
                <a:off x="2577142" y="3126927"/>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3</a:t>
                </a:r>
                <a:endParaRPr lang="zh-CN" altLang="en-US" sz="2400" dirty="0">
                  <a:solidFill>
                    <a:schemeClr val="tx1"/>
                  </a:solidFill>
                </a:endParaRPr>
              </a:p>
            </p:txBody>
          </p:sp>
          <p:sp>
            <p:nvSpPr>
              <p:cNvPr id="176" name="矩形 175"/>
              <p:cNvSpPr/>
              <p:nvPr/>
            </p:nvSpPr>
            <p:spPr>
              <a:xfrm>
                <a:off x="3036822" y="3562520"/>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4</a:t>
                </a:r>
                <a:endParaRPr lang="zh-CN" altLang="en-US" sz="2400" dirty="0">
                  <a:solidFill>
                    <a:schemeClr val="tx1"/>
                  </a:solidFill>
                </a:endParaRPr>
              </a:p>
            </p:txBody>
          </p:sp>
          <p:sp>
            <p:nvSpPr>
              <p:cNvPr id="177" name="矩形 176"/>
              <p:cNvSpPr/>
              <p:nvPr/>
            </p:nvSpPr>
            <p:spPr>
              <a:xfrm>
                <a:off x="2577142" y="3562521"/>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grpSp>
        <p:sp>
          <p:nvSpPr>
            <p:cNvPr id="171" name="矩形 170"/>
            <p:cNvSpPr/>
            <p:nvPr/>
          </p:nvSpPr>
          <p:spPr>
            <a:xfrm>
              <a:off x="7223230" y="2369844"/>
              <a:ext cx="453641" cy="4397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611" tIns="25806" rIns="51611" bIns="25806" numCol="1" spcCol="0" rtlCol="0" fromWordArt="0" anchor="ctr" anchorCtr="0" forceAA="0" compatLnSpc="1">
              <a:prstTxWarp prst="textNoShape">
                <a:avLst/>
              </a:prstTxWarp>
              <a:noAutofit/>
            </a:bodyPr>
            <a:lstStyle/>
            <a:p>
              <a:pPr algn="ctr"/>
              <a:r>
                <a:rPr lang="en-US" altLang="zh-CN" sz="2400" dirty="0">
                  <a:solidFill>
                    <a:schemeClr val="tx1"/>
                  </a:solidFill>
                </a:rPr>
                <a:t>9</a:t>
              </a:r>
              <a:endParaRPr lang="zh-CN" altLang="en-US" sz="2400" dirty="0">
                <a:solidFill>
                  <a:schemeClr val="tx1"/>
                </a:solidFill>
              </a:endParaRPr>
            </a:p>
          </p:txBody>
        </p:sp>
        <p:cxnSp>
          <p:nvCxnSpPr>
            <p:cNvPr id="172" name="直接箭头连接符 171"/>
            <p:cNvCxnSpPr/>
            <p:nvPr/>
          </p:nvCxnSpPr>
          <p:spPr>
            <a:xfrm>
              <a:off x="3518469" y="2625132"/>
              <a:ext cx="3711293" cy="160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6845292" y="1189589"/>
              <a:ext cx="2363329"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Output feature map</a:t>
              </a:r>
              <a:endParaRPr lang="zh-CN" altLang="en-US" sz="2000" b="1" dirty="0">
                <a:latin typeface="Times New Roman" panose="02020603050405020304" pitchFamily="18" charset="0"/>
                <a:cs typeface="Times New Roman" panose="02020603050405020304" pitchFamily="18" charset="0"/>
              </a:endParaRPr>
            </a:p>
          </p:txBody>
        </p:sp>
      </p:grpSp>
      <p:sp>
        <p:nvSpPr>
          <p:cNvPr id="179" name="文本框 3"/>
          <p:cNvSpPr txBox="1">
            <a:spLocks noChangeArrowheads="1"/>
          </p:cNvSpPr>
          <p:nvPr/>
        </p:nvSpPr>
        <p:spPr bwMode="auto">
          <a:xfrm>
            <a:off x="149637" y="1501254"/>
            <a:ext cx="10707754" cy="830997"/>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en-US" sz="2400" dirty="0" smtClean="0">
                <a:solidFill>
                  <a:schemeClr val="tx1">
                    <a:lumMod val="50000"/>
                  </a:schemeClr>
                </a:solidFill>
                <a:latin typeface="Arial" charset="0"/>
                <a:cs typeface="Arial" charset="0"/>
              </a:rPr>
              <a:t>输入采用 </a:t>
            </a:r>
            <a:r>
              <a:rPr lang="en-US" altLang="zh-CN" sz="2400" dirty="0" err="1" smtClean="0">
                <a:solidFill>
                  <a:schemeClr val="tx1">
                    <a:lumMod val="50000"/>
                  </a:schemeClr>
                </a:solidFill>
                <a:latin typeface="Arial" charset="0"/>
                <a:cs typeface="Arial" charset="0"/>
              </a:rPr>
              <a:t>opencv</a:t>
            </a:r>
            <a:r>
              <a:rPr lang="en-US" altLang="zh-CN" sz="2400" dirty="0" smtClean="0">
                <a:solidFill>
                  <a:schemeClr val="tx1">
                    <a:lumMod val="50000"/>
                  </a:schemeClr>
                </a:solidFill>
                <a:latin typeface="Arial" charset="0"/>
                <a:cs typeface="Arial" charset="0"/>
              </a:rPr>
              <a:t> </a:t>
            </a:r>
            <a:r>
              <a:rPr lang="zh-CN" altLang="en-US" sz="2400" dirty="0" smtClean="0">
                <a:solidFill>
                  <a:schemeClr val="tx1">
                    <a:lumMod val="50000"/>
                  </a:schemeClr>
                </a:solidFill>
                <a:latin typeface="Arial" charset="0"/>
                <a:cs typeface="Arial" charset="0"/>
              </a:rPr>
              <a:t>读取图片</a:t>
            </a:r>
            <a:endParaRPr lang="en-US" altLang="zh-CN" sz="2400" dirty="0" smtClean="0">
              <a:solidFill>
                <a:schemeClr val="tx1">
                  <a:lumMod val="50000"/>
                </a:schemeClr>
              </a:solidFill>
              <a:latin typeface="Arial" charset="0"/>
              <a:cs typeface="Arial" charset="0"/>
            </a:endParaRPr>
          </a:p>
          <a:p>
            <a:pPr lvl="1"/>
            <a:r>
              <a:rPr lang="zh-CN" altLang="en-US" sz="2400" dirty="0" smtClean="0">
                <a:solidFill>
                  <a:schemeClr val="tx1">
                    <a:lumMod val="50000"/>
                  </a:schemeClr>
                </a:solidFill>
                <a:latin typeface="Arial" charset="0"/>
                <a:cs typeface="Arial" charset="0"/>
              </a:rPr>
              <a:t>在命令行中输出结果</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390" y="2651967"/>
            <a:ext cx="2421029" cy="2421029"/>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0" y="2492313"/>
            <a:ext cx="7548703" cy="1268605"/>
          </a:xfrm>
          <a:prstGeom prst="rect">
            <a:avLst/>
          </a:prstGeom>
        </p:spPr>
      </p:pic>
    </p:spTree>
    <p:extLst>
      <p:ext uri="{BB962C8B-B14F-4D97-AF65-F5344CB8AC3E}">
        <p14:creationId xmlns:p14="http://schemas.microsoft.com/office/powerpoint/2010/main" val="3983577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701EF322-47B4-4600-BCA5-D693F1F3442B}" vid="{3FD07CFE-EE08-480F-A479-0186D0787CA2}"/>
    </a:ext>
  </a:extLst>
</a:theme>
</file>

<file path=ppt/theme/theme10.xml><?xml version="1.0" encoding="utf-8"?>
<a:theme xmlns:a="http://schemas.openxmlformats.org/drawingml/2006/main" name="10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5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青年论坛_v0.7.pptx" id="{E25AF785-41E7-403E-80D0-CEA84D028209}" vid="{D0D9E54D-8726-43A7-B1A9-0E5B83D1EC09}"/>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2760</TotalTime>
  <Words>335</Words>
  <Application>Microsoft Office PowerPoint</Application>
  <PresentationFormat>宽屏</PresentationFormat>
  <Paragraphs>102</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14</vt:i4>
      </vt:variant>
      <vt:variant>
        <vt:lpstr>幻灯片标题</vt:lpstr>
      </vt:variant>
      <vt:variant>
        <vt:i4>7</vt:i4>
      </vt:variant>
    </vt:vector>
  </HeadingPairs>
  <TitlesOfParts>
    <vt:vector size="30" baseType="lpstr">
      <vt:lpstr>Arial Unicode MS</vt:lpstr>
      <vt:lpstr>Helvetica Neue Light</vt:lpstr>
      <vt:lpstr>Hiragino Sans GB W6</vt:lpstr>
      <vt:lpstr>冬青黑体简体中文 W3</vt:lpstr>
      <vt:lpstr>宋体</vt:lpstr>
      <vt:lpstr>Arial</vt:lpstr>
      <vt:lpstr>Arial</vt:lpstr>
      <vt:lpstr>Calibri</vt:lpstr>
      <vt:lpstr>Times New Roman</vt:lpstr>
      <vt:lpstr>主题1</vt:lpstr>
      <vt:lpstr>2_Office 主题</vt:lpstr>
      <vt:lpstr>3_Office 主题</vt:lpstr>
      <vt:lpstr>5_Office 主题</vt:lpstr>
      <vt:lpstr>6_Office 主题</vt:lpstr>
      <vt:lpstr>7_Office 主题</vt:lpstr>
      <vt:lpstr>8_Office 主题</vt:lpstr>
      <vt:lpstr>9_Office 主题</vt:lpstr>
      <vt:lpstr>4_Office 主题</vt:lpstr>
      <vt:lpstr>10_Office 主题</vt:lpstr>
      <vt:lpstr>13_Office 主题</vt:lpstr>
      <vt:lpstr>11_Office 主题</vt:lpstr>
      <vt:lpstr>12_Office 主题</vt:lpstr>
      <vt:lpstr>15_Office 主题</vt:lpstr>
      <vt:lpstr>CUNIX 课程设计大作业 ——卷积神经网络运行框架</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深鉴科技PPT模版使用指导</dc:title>
  <dc:creator>Microsoft Office 用户</dc:creator>
  <cp:lastModifiedBy>lenovo</cp:lastModifiedBy>
  <cp:revision>214</cp:revision>
  <dcterms:created xsi:type="dcterms:W3CDTF">2016-09-26T10:17:34Z</dcterms:created>
  <dcterms:modified xsi:type="dcterms:W3CDTF">2017-06-13T01:51:21Z</dcterms:modified>
</cp:coreProperties>
</file>