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86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9E08D-4476-4AA3-8E8A-83947C3CAFCF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4157-11ED-4DD4-9EF2-AD7EFBD4D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8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1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9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2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9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33FEB-A754-4D26-BDCF-3002D1F24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76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981E9-383A-4B8B-8AEF-56FA9082F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19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A834-C171-41DB-BF6E-6521A629F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65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0050F-45AF-4A7E-984C-C086F841D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9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57EC-F97F-41A6-853D-B51751782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08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41B8-D15D-4077-A573-7DA9B6E69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145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BE61D-1C20-4E9C-A065-AF16D4DE7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093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F5E8-92B4-4CAE-8A25-9CBC557A0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0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9D0FA-D8AF-458C-AEFB-29E22D57D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074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19B42-9F7E-47F6-B56C-F0ECEA47C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822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186A-4C5B-4632-BC01-46880E77A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610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2702-7288-4B23-88E5-8274612BE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274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739F-4743-417B-9B13-9026A7697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05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>
                <a:ea typeface="宋体" panose="02010600030101010101" pitchFamily="2" charset="-122"/>
              </a:rPr>
              <a:t>Guijin Wang, Tsinghua University </a:t>
            </a:r>
            <a:r>
              <a:rPr kumimoji="1" lang="zh-CN" altLang="en-US" sz="1400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0547C-CFF0-4196-A2E1-378AAB9016F1}" type="slidenum">
              <a:rPr kumimoji="1" lang="en-US" altLang="zh-CN" sz="140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37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71232"/>
            <a:ext cx="2286089" cy="80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 smtClean="0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 smtClean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907632"/>
          </a:xfrm>
        </p:spPr>
        <p:txBody>
          <a:bodyPr/>
          <a:lstStyle/>
          <a:p>
            <a:r>
              <a:rPr lang="zh-CN" altLang="en-US" sz="2800" dirty="0"/>
              <a:t>提供数据：本次作业提供两组数据，分别存放在</a:t>
            </a:r>
            <a:r>
              <a:rPr lang="en-US" altLang="zh-CN" sz="2800" dirty="0"/>
              <a:t>train</a:t>
            </a:r>
            <a:r>
              <a:rPr lang="zh-CN" altLang="en-US" sz="2800" dirty="0"/>
              <a:t>文件夹和</a:t>
            </a:r>
            <a:r>
              <a:rPr lang="en-US" altLang="zh-CN" sz="2800" dirty="0"/>
              <a:t>test</a:t>
            </a:r>
            <a:r>
              <a:rPr lang="zh-CN" altLang="en-US" sz="2800" dirty="0"/>
              <a:t>文件夹中。</a:t>
            </a:r>
            <a:endParaRPr lang="en-US" altLang="zh-CN" sz="2800" dirty="0"/>
          </a:p>
          <a:p>
            <a:endParaRPr lang="en-US" altLang="zh-CN" sz="600" dirty="0"/>
          </a:p>
          <a:p>
            <a:pPr lvl="1"/>
            <a:r>
              <a:rPr lang="en-US" altLang="zh-CN" sz="2200" dirty="0"/>
              <a:t>train</a:t>
            </a:r>
            <a:r>
              <a:rPr lang="zh-CN" altLang="en-US" sz="2200" dirty="0"/>
              <a:t>文件夹中有已单独分割出来的</a:t>
            </a:r>
            <a:r>
              <a:rPr lang="en-US" altLang="zh-CN" sz="2200" dirty="0"/>
              <a:t>0-9</a:t>
            </a:r>
            <a:r>
              <a:rPr lang="zh-CN" altLang="en-US" sz="2200" dirty="0"/>
              <a:t>数字图像模板。如图</a:t>
            </a:r>
            <a:r>
              <a:rPr lang="en-US" altLang="zh-CN" sz="2200" dirty="0"/>
              <a:t>2</a:t>
            </a:r>
            <a:r>
              <a:rPr lang="zh-CN" altLang="en-US" sz="2200" dirty="0"/>
              <a:t>所示，模板已统一到相同的尺度，每个模板为对应数字的外切分割结果。</a:t>
            </a:r>
            <a:endParaRPr lang="en-US" altLang="zh-CN" sz="2200" dirty="0"/>
          </a:p>
          <a:p>
            <a:pPr>
              <a:buNone/>
            </a:pPr>
            <a:r>
              <a:rPr lang="en-US" altLang="zh-CN" dirty="0" smtClean="0"/>
              <a:t>             </a:t>
            </a:r>
            <a:endParaRPr lang="en-US" altLang="zh-CN" dirty="0"/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文件夹中有</a:t>
            </a:r>
            <a:r>
              <a:rPr lang="en-US" altLang="zh-CN" sz="2200" dirty="0"/>
              <a:t>8</a:t>
            </a:r>
            <a:r>
              <a:rPr lang="zh-CN" altLang="en-US" sz="2200" dirty="0"/>
              <a:t>张用于测试的图像，其中</a:t>
            </a:r>
            <a:r>
              <a:rPr lang="en-US" altLang="zh-CN" sz="2200" dirty="0"/>
              <a:t>6</a:t>
            </a:r>
            <a:r>
              <a:rPr lang="zh-CN" altLang="en-US" sz="2200" dirty="0"/>
              <a:t>张正常尺度（与模板尺度相同），</a:t>
            </a:r>
            <a:r>
              <a:rPr lang="en-US" altLang="zh-CN" sz="2200" dirty="0"/>
              <a:t>1</a:t>
            </a:r>
            <a:r>
              <a:rPr lang="zh-CN" altLang="en-US" sz="2200" dirty="0"/>
              <a:t>张存在划痕，</a:t>
            </a:r>
            <a:r>
              <a:rPr lang="en-US" altLang="zh-CN" sz="2200" dirty="0"/>
              <a:t>1</a:t>
            </a:r>
            <a:r>
              <a:rPr lang="zh-CN" altLang="en-US" sz="2200" dirty="0"/>
              <a:t>张有噪声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800" dirty="0" smtClean="0"/>
              <a:t>请</a:t>
            </a:r>
            <a:r>
              <a:rPr lang="zh-CN" altLang="en-US" sz="2800" dirty="0"/>
              <a:t>利用给出的图像模板对测试图像进行数字字符识别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57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 smtClean="0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 smtClean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84976" cy="4907632"/>
          </a:xfrm>
        </p:spPr>
        <p:txBody>
          <a:bodyPr/>
          <a:lstStyle/>
          <a:p>
            <a:r>
              <a:rPr lang="zh-CN" altLang="en-US" sz="2800" dirty="0"/>
              <a:t>问题分析：</a:t>
            </a:r>
            <a:endParaRPr lang="en-US" altLang="zh-CN" sz="2800" dirty="0"/>
          </a:p>
          <a:p>
            <a:pPr lvl="1"/>
            <a:r>
              <a:rPr lang="zh-CN" altLang="en-US" sz="2200" dirty="0"/>
              <a:t>可以用扫描窗方式对测试图像进行扫描，对每个扫描窗进行模板匹配，若最接近某个模板，就认为是该模板对应的数字。同时也需注意拒识非数字字符的窗口。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对于图像数据，可以对其进行二值化后再作为特征向量用于匹配，以提高算法的鲁棒性。同时也鼓励尝试采用其他的特征提取方式。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补充题：</a:t>
            </a:r>
            <a:endParaRPr lang="en-US" altLang="zh-CN" sz="2800" dirty="0"/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文件夹中还有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</a:t>
            </a:r>
            <a:r>
              <a:rPr lang="zh-CN" altLang="en-US" sz="2200"/>
              <a:t>进行</a:t>
            </a:r>
            <a:r>
              <a:rPr lang="zh-CN" altLang="en-US" sz="2200" smtClean="0"/>
              <a:t>过放缩</a:t>
            </a:r>
            <a:r>
              <a:rPr lang="zh-CN" altLang="en-US" sz="2200" dirty="0"/>
              <a:t>处理（尺度与模板不一致），有兴趣的同学可以思考如何对这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张图像进行数字字符识别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63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244</Words>
  <Application>Microsoft Office PowerPoint</Application>
  <PresentationFormat>全屏显示(4:3)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Monotype Sorts</vt:lpstr>
      <vt:lpstr>黑体</vt:lpstr>
      <vt:lpstr>宋体</vt:lpstr>
      <vt:lpstr>Arial</vt:lpstr>
      <vt:lpstr>Calibri</vt:lpstr>
      <vt:lpstr>Times New Roman</vt:lpstr>
      <vt:lpstr>Office 主题</vt:lpstr>
      <vt:lpstr>默认设计模板</vt:lpstr>
      <vt:lpstr>数字字符识别—模板匹配</vt:lpstr>
      <vt:lpstr>数字字符识别—模板匹配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模式识别作业1：数字字符识别—模板匹配</dc:title>
  <dc:creator>ChangAn</dc:creator>
  <cp:lastModifiedBy>visionlab</cp:lastModifiedBy>
  <cp:revision>22</cp:revision>
  <cp:lastPrinted>2016-03-11T03:18:02Z</cp:lastPrinted>
  <dcterms:created xsi:type="dcterms:W3CDTF">2015-03-12T01:51:23Z</dcterms:created>
  <dcterms:modified xsi:type="dcterms:W3CDTF">2017-03-06T02:43:07Z</dcterms:modified>
</cp:coreProperties>
</file>