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B865-FBBA-28D9-205E-50D9F86E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16E76-FD0B-3A36-C1F5-79174DCF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036E1-2845-AE79-4DE9-3C3002C9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2A967-0AAA-5101-0D7A-00F65BDF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9D14E-CB0B-10BC-CF21-6CBD110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B326-19A1-DD80-8CA3-08B0216F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5B1B8-DAB8-5C5F-0CC4-B7ADC2A5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53A91-1DAF-F2C4-E937-CF6A9A7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EEC1A-6B7C-D107-EC99-8C024CA6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3057B-8A85-7CEA-ECAA-D5161C97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6B5810-A276-A327-2BC7-14D5094E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1F669-2609-D18B-990C-9B4967F7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8AEC-B05B-460D-D33F-723994B1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74C23-D46B-6F0F-035D-A985443B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3D80A-11B7-05F4-3871-7491C3A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C2F6E-244E-B56B-E242-4585A45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EA9C0-D7DF-FE2E-10AB-7E710054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126C1-3F73-DB1D-B95C-91B7E587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F533E-9C5F-39F7-EF25-9DBA77C3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C70F-A7F4-E109-400D-C873840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D5A7-3D68-B7D5-D383-D40226C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2450A-E9E4-351A-6FCF-99D4C440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4D651-D6CF-CCF3-189E-1D2F365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6FAE-A17E-67C7-581F-3FF98B43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9C54F-E58F-EE11-DF49-3C81528A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CEC2-132E-0B92-63A1-23778B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F66A4-93B1-B87F-5627-305F2726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FD78B-B167-BE0D-FC0C-96CEFDA2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3AE9F-EB3A-3A2D-9AEB-FF0A6FDF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71827-ED85-F717-0269-C2D81DA1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710CF-A0F7-7576-43FD-F53BC01F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BCE4-94D0-3E23-B193-436CAE3D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7175B-215A-4679-7C48-54F4ADEC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F638-D39E-3DA1-6021-DEE96B48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79B5B-73D6-9A99-C4D1-1FEB13B4D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DF4EA1-138A-BF8C-D5BA-2D023ED3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DD60F3-76CB-D243-CCDD-18481235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97C208-97F1-77D9-F0C8-ED1C5F72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21615-0A52-6C46-FCE0-816B5E3A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6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5F59-FFCF-ECE6-2D29-C09B392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E1C41-3524-6318-AF4A-AA4F34F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469EF-6E2C-44AE-83DE-1319FF99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C284CE-29B0-11B8-F562-29D4E129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49BCFB-72AD-88C8-9AF4-1A5F589E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26C3F-6F8E-BDAB-26BA-3F427E64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F0099-B499-A8A4-1195-77C8EBA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DFA11-6FA1-B365-E0E0-37BE71A9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2E029-68DB-1C39-699D-1899D756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3E513-505E-0A19-58B6-A98F9B11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01882-86B6-92CD-367F-75F4121E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BA50D-A518-AFA2-6BF1-E0A5368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3C895-3922-D828-9A36-70FD6A3A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51CA-88BB-E11D-F960-34E38153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132C-BB9E-071A-3B30-027A5B42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9F579-D90D-33F2-6629-AEA74F32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12B11-7CAD-B3F2-7CB4-BE4FE9D8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02DA9-ED0E-3F33-4820-07D496CB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812F6-4D91-6B3E-098F-09BE8FD2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9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5930E-9216-7E9A-F455-9C9B4AE1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41AA6-12AC-29BB-EB19-2DB07894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9CEF7-A428-9FEE-01FC-3F0CC3FFB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3F3F-CC5F-4781-A2BC-2D2890007BDA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7F640-45C1-E85D-2353-9E67E291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D4113-AE87-658C-44AF-AA37A17C3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492B9-FD20-01C1-D301-A6CA26A2C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LePl</a:t>
            </a:r>
            <a:r>
              <a:rPr lang="en-US" altLang="ko-KR" dirty="0"/>
              <a:t> </a:t>
            </a:r>
            <a:r>
              <a:rPr lang="ko-KR" altLang="en-US" dirty="0"/>
              <a:t>개발 일지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8ECC6-091F-9A30-154C-0645B693E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2023966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9661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8D605-61DF-B83F-C83C-15EBE1CB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4" y="407097"/>
            <a:ext cx="5509737" cy="4252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3A915-ABC4-FC26-A54A-A5573F20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4" y="4748885"/>
            <a:ext cx="5509737" cy="1950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F2666-F906-6481-B49B-9F7399A14EFB}"/>
              </a:ext>
            </a:extLst>
          </p:cNvPr>
          <p:cNvSpPr txBox="1"/>
          <p:nvPr/>
        </p:nvSpPr>
        <p:spPr>
          <a:xfrm>
            <a:off x="6195527" y="597159"/>
            <a:ext cx="55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슬라이드 코드 실행 후 </a:t>
            </a:r>
            <a:r>
              <a:rPr lang="en-US" altLang="ko-KR" dirty="0"/>
              <a:t>DB </a:t>
            </a:r>
            <a:r>
              <a:rPr lang="ko-KR" altLang="en-US" dirty="0"/>
              <a:t>테이블 상황</a:t>
            </a:r>
          </a:p>
        </p:txBody>
      </p:sp>
    </p:spTree>
    <p:extLst>
      <p:ext uri="{BB962C8B-B14F-4D97-AF65-F5344CB8AC3E}">
        <p14:creationId xmlns:p14="http://schemas.microsoft.com/office/powerpoint/2010/main" val="7073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1FCAA-5F0F-B351-5CB9-7E2481E95CA9}"/>
              </a:ext>
            </a:extLst>
          </p:cNvPr>
          <p:cNvSpPr txBox="1"/>
          <p:nvPr/>
        </p:nvSpPr>
        <p:spPr>
          <a:xfrm>
            <a:off x="161953" y="158620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2023-05-08 </a:t>
            </a:r>
            <a:r>
              <a:rPr lang="ko-KR" altLang="en-US" dirty="0"/>
              <a:t>연관관계 점검 및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93E718-1171-BD27-E702-2115BE5C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6" y="744198"/>
            <a:ext cx="7761513" cy="4420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F95F71-8C1D-99A9-5D8C-B2347783A8F1}"/>
              </a:ext>
            </a:extLst>
          </p:cNvPr>
          <p:cNvSpPr txBox="1"/>
          <p:nvPr/>
        </p:nvSpPr>
        <p:spPr>
          <a:xfrm>
            <a:off x="277026" y="5518484"/>
            <a:ext cx="1005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CharacterItem</a:t>
            </a:r>
            <a:r>
              <a:rPr lang="en-US" altLang="ko-KR" dirty="0"/>
              <a:t> </a:t>
            </a:r>
            <a:r>
              <a:rPr lang="ko-KR" altLang="en-US" dirty="0"/>
              <a:t>엔티티의 </a:t>
            </a:r>
            <a:r>
              <a:rPr lang="en-US" altLang="ko-KR" dirty="0" err="1"/>
              <a:t>wearingStatus</a:t>
            </a:r>
            <a:r>
              <a:rPr lang="en-US" altLang="ko-KR" dirty="0"/>
              <a:t> </a:t>
            </a:r>
            <a:r>
              <a:rPr lang="ko-KR" altLang="en-US" dirty="0"/>
              <a:t>타입 </a:t>
            </a:r>
            <a:r>
              <a:rPr lang="en-US" altLang="ko-KR" dirty="0"/>
              <a:t>-&gt; Enum ??</a:t>
            </a:r>
            <a:r>
              <a:rPr lang="ko-KR" altLang="en-US" dirty="0"/>
              <a:t> </a:t>
            </a:r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??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Lists </a:t>
            </a:r>
            <a:r>
              <a:rPr lang="ko-KR" altLang="en-US" dirty="0"/>
              <a:t>엔티티 </a:t>
            </a:r>
            <a:r>
              <a:rPr lang="en-US" altLang="ko-KR" dirty="0" err="1"/>
              <a:t>lists_date</a:t>
            </a:r>
            <a:r>
              <a:rPr lang="en-US" altLang="ko-KR" dirty="0"/>
              <a:t> </a:t>
            </a:r>
            <a:r>
              <a:rPr lang="ko-KR" altLang="en-US" dirty="0"/>
              <a:t>타입을 </a:t>
            </a:r>
            <a:r>
              <a:rPr lang="en-US" altLang="ko-KR" dirty="0" err="1"/>
              <a:t>LocalDate</a:t>
            </a:r>
            <a:r>
              <a:rPr lang="ko-KR" altLang="en-US" dirty="0"/>
              <a:t>로 변경 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/>
              <a:t>일만 사용하기 때문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7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3A19D-CDCF-C3D3-EA59-2B3C5B90AAB2}"/>
              </a:ext>
            </a:extLst>
          </p:cNvPr>
          <p:cNvSpPr txBox="1"/>
          <p:nvPr/>
        </p:nvSpPr>
        <p:spPr>
          <a:xfrm>
            <a:off x="224588" y="232428"/>
            <a:ext cx="117909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2023.05.15</a:t>
            </a:r>
          </a:p>
          <a:p>
            <a:endParaRPr lang="en-US" altLang="ko-KR" dirty="0"/>
          </a:p>
          <a:p>
            <a:r>
              <a:rPr lang="en-US" altLang="ko-KR" dirty="0"/>
              <a:t>Could not determine recommended </a:t>
            </a:r>
            <a:r>
              <a:rPr lang="en-US" altLang="ko-KR" dirty="0" err="1"/>
              <a:t>JdbcType</a:t>
            </a:r>
            <a:r>
              <a:rPr lang="en-US" altLang="ko-KR" dirty="0"/>
              <a:t> for </a:t>
            </a:r>
            <a:r>
              <a:rPr lang="ko-KR" altLang="en-US" dirty="0"/>
              <a:t>오류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구글링으로 찾아본 결과 </a:t>
            </a:r>
            <a:r>
              <a:rPr lang="ko-KR" altLang="en-US" dirty="0" err="1"/>
              <a:t>어노테이션이</a:t>
            </a:r>
            <a:r>
              <a:rPr lang="ko-KR" altLang="en-US" dirty="0"/>
              <a:t> 제대로 사용되지 않아 일어나는 오류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다대일 연관관계에서 </a:t>
            </a:r>
            <a:r>
              <a:rPr lang="en-US" altLang="ko-KR" dirty="0"/>
              <a:t>'</a:t>
            </a:r>
            <a:r>
              <a:rPr lang="ko-KR" altLang="en-US" dirty="0"/>
              <a:t>다</a:t>
            </a:r>
            <a:r>
              <a:rPr lang="en-US" altLang="ko-KR" dirty="0"/>
              <a:t>＇</a:t>
            </a:r>
            <a:r>
              <a:rPr lang="ko-KR" altLang="en-US" dirty="0"/>
              <a:t>쪽 엔티티에 </a:t>
            </a:r>
            <a:r>
              <a:rPr lang="en-US" altLang="ko-KR" dirty="0"/>
              <a:t>@ManyToOne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다대일 매핑을 하였는데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일</a:t>
            </a:r>
            <a:r>
              <a:rPr lang="en-US" altLang="ko-KR" dirty="0"/>
              <a:t>’</a:t>
            </a:r>
            <a:r>
              <a:rPr lang="ko-KR" altLang="en-US" dirty="0"/>
              <a:t>쪽 엔티티에서 </a:t>
            </a:r>
            <a:r>
              <a:rPr lang="en-US" altLang="ko-KR" dirty="0"/>
              <a:t>@OneToMany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일대다 매핑을 마무리하지 않았기 때문에 발생하는 오류였다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@OneToMany </a:t>
            </a:r>
            <a:r>
              <a:rPr lang="ko-KR" altLang="en-US" dirty="0" err="1"/>
              <a:t>어노테이션을</a:t>
            </a:r>
            <a:r>
              <a:rPr lang="ko-KR" altLang="en-US" dirty="0"/>
              <a:t> 추가해주니 테이블이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42271-8FEC-7D49-3363-B53FFCCE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8" y="3402527"/>
            <a:ext cx="3636120" cy="3170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45558-F9D7-D189-3AD6-69F28BFA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0" y="3673012"/>
            <a:ext cx="5660620" cy="1323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7C5FD0-2188-2453-D77F-49AE9F4C6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62" y="5266609"/>
            <a:ext cx="7823921" cy="9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88A1A-7088-6D60-368C-6B218AA4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31D6C-16E2-B68C-9B5A-BE279BAB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다대다 매핑은 일대다</a:t>
            </a:r>
            <a:r>
              <a:rPr lang="en-US" altLang="ko-KR" dirty="0"/>
              <a:t>, </a:t>
            </a:r>
            <a:r>
              <a:rPr lang="ko-KR" altLang="en-US" dirty="0"/>
              <a:t>다대일 매핑으로 풀어서 연관관계를 맺어야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다대일 관계에서는 다 쪽이 연관관계의 주인이다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일대일 관계에서는 어느 쪽이 주인이 되어도 상관없다</a:t>
            </a:r>
            <a:r>
              <a:rPr lang="en-US" altLang="ko-KR" dirty="0"/>
              <a:t>. </a:t>
            </a:r>
            <a:r>
              <a:rPr lang="ko-KR" altLang="en-US" dirty="0"/>
              <a:t>하지만 외래키를 가지는 테이블의 엔티티를 연관관계의 주인으로 설정하는 것을 권장한다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양방향 연관관계 매핑은 단방향 연관관계 매핑이 </a:t>
            </a:r>
            <a:r>
              <a:rPr lang="en-US" altLang="ko-KR" dirty="0"/>
              <a:t>2</a:t>
            </a:r>
            <a:r>
              <a:rPr lang="ko-KR" altLang="en-US" dirty="0"/>
              <a:t>개 존재하는 것이다</a:t>
            </a:r>
            <a:r>
              <a:rPr lang="en-US" altLang="ko-KR" dirty="0"/>
              <a:t>. </a:t>
            </a:r>
            <a:r>
              <a:rPr lang="ko-KR" altLang="en-US" dirty="0"/>
              <a:t>처음엔 단방향 연관관계 매핑을 완벽하게 구현하고 추후에 필요하다면 양방향 매핑을 사용하는 것을 추천한다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FB51-F356-E696-1062-4F0F05DE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208547"/>
            <a:ext cx="10515600" cy="1325563"/>
          </a:xfrm>
        </p:spPr>
        <p:txBody>
          <a:bodyPr/>
          <a:lstStyle/>
          <a:p>
            <a:r>
              <a:rPr lang="en-US" altLang="ko-KR" dirty="0"/>
              <a:t>COIN, EXP, ITEM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7E29C-9038-E56D-832E-A3FE555B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488741"/>
            <a:ext cx="10515600" cy="4351338"/>
          </a:xfrm>
        </p:spPr>
        <p:txBody>
          <a:bodyPr/>
          <a:lstStyle/>
          <a:p>
            <a:r>
              <a:rPr lang="en-US" altLang="ko-KR" dirty="0"/>
              <a:t>Coin, exp </a:t>
            </a:r>
            <a:r>
              <a:rPr lang="ko-KR" altLang="en-US" dirty="0"/>
              <a:t>엔티티는 </a:t>
            </a:r>
            <a:r>
              <a:rPr lang="en-US" altLang="ko-KR" dirty="0"/>
              <a:t>character </a:t>
            </a:r>
            <a:r>
              <a:rPr lang="ko-KR" altLang="en-US" dirty="0"/>
              <a:t>엔티티와 양방향 관계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엔티티는 단방향 관계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하는게</a:t>
            </a:r>
            <a:r>
              <a:rPr lang="ko-KR" altLang="en-US" dirty="0"/>
              <a:t> 맞지 않나</a:t>
            </a:r>
            <a:r>
              <a:rPr lang="en-US" altLang="ko-KR" dirty="0"/>
              <a:t>….??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LIST </a:t>
            </a:r>
            <a:r>
              <a:rPr lang="ko-KR" altLang="en-US" dirty="0"/>
              <a:t>사용은 </a:t>
            </a:r>
            <a:r>
              <a:rPr lang="ko-KR" altLang="en-US" dirty="0" err="1"/>
              <a:t>어떤가</a:t>
            </a:r>
            <a:r>
              <a:rPr lang="en-US" altLang="ko-KR" dirty="0"/>
              <a:t>??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A0281-C259-9660-AF9F-3F772888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12" y="2026858"/>
            <a:ext cx="3845794" cy="46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9DE1A5-46CE-3405-B483-1FF1AE6F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342632"/>
            <a:ext cx="5281118" cy="6172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4CBA6-68AA-543D-C46C-E5C932F7ACB2}"/>
              </a:ext>
            </a:extLst>
          </p:cNvPr>
          <p:cNvSpPr txBox="1"/>
          <p:nvPr/>
        </p:nvSpPr>
        <p:spPr>
          <a:xfrm>
            <a:off x="233264" y="342632"/>
            <a:ext cx="312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H2 DATABASE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878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B4657-3842-0600-082B-51E564675688}"/>
              </a:ext>
            </a:extLst>
          </p:cNvPr>
          <p:cNvSpPr txBox="1"/>
          <p:nvPr/>
        </p:nvSpPr>
        <p:spPr>
          <a:xfrm>
            <a:off x="382555" y="401216"/>
            <a:ext cx="1143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부분 엔티티 추가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Task, Timer </a:t>
            </a:r>
            <a:r>
              <a:rPr lang="ko-KR" altLang="en-US" dirty="0"/>
              <a:t>엔티티에 </a:t>
            </a:r>
            <a:r>
              <a:rPr lang="en-US" altLang="ko-KR" dirty="0"/>
              <a:t>end </a:t>
            </a:r>
            <a:r>
              <a:rPr lang="ko-KR" altLang="en-US" dirty="0"/>
              <a:t>속성이 </a:t>
            </a:r>
            <a:r>
              <a:rPr lang="en-US" altLang="ko-KR" dirty="0"/>
              <a:t>DDL </a:t>
            </a:r>
            <a:r>
              <a:rPr lang="ko-KR" altLang="en-US" dirty="0" err="1"/>
              <a:t>명령어랑</a:t>
            </a:r>
            <a:r>
              <a:rPr lang="ko-KR" altLang="en-US" dirty="0"/>
              <a:t> 겹쳐서 테이블 생성이 안됨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속성명</a:t>
            </a:r>
            <a:r>
              <a:rPr lang="ko-KR" altLang="en-US" dirty="0">
                <a:sym typeface="Wingdings" panose="05000000000000000000" pitchFamily="2" charset="2"/>
              </a:rPr>
              <a:t> 변경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추가사항 </a:t>
            </a:r>
            <a:r>
              <a:rPr lang="en-US" altLang="ko-KR" dirty="0">
                <a:sym typeface="Wingdings" panose="05000000000000000000" pitchFamily="2" charset="2"/>
              </a:rPr>
              <a:t>-&gt; Getter, Setter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Lombok </a:t>
            </a:r>
            <a:r>
              <a:rPr lang="ko-KR" altLang="en-US" dirty="0">
                <a:sym typeface="Wingdings" panose="05000000000000000000" pitchFamily="2" charset="2"/>
              </a:rPr>
              <a:t>사용해서 변경하기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연관관계 매핑의 이해가 조금 더 필요한듯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컬럼명을 소문자로 할지 대문자로 할지 </a:t>
            </a:r>
            <a:r>
              <a:rPr lang="ko-KR" altLang="en-US" dirty="0" err="1"/>
              <a:t>정해야함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Date</a:t>
            </a:r>
            <a:r>
              <a:rPr lang="ko-KR" altLang="en-US" dirty="0"/>
              <a:t> 타입을 </a:t>
            </a:r>
            <a:r>
              <a:rPr lang="en-US" altLang="ko-KR" dirty="0"/>
              <a:t>String</a:t>
            </a:r>
            <a:r>
              <a:rPr lang="ko-KR" altLang="en-US" dirty="0"/>
              <a:t>으로 변환해서 받아오는 방법은</a:t>
            </a:r>
            <a:r>
              <a:rPr lang="en-US" altLang="ko-KR" dirty="0"/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아이템 객체에 소유에 대한 정보도 추가해야 할거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96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587B5-5AEF-6022-FEBB-5BDD3E0496DF}"/>
              </a:ext>
            </a:extLst>
          </p:cNvPr>
          <p:cNvSpPr txBox="1"/>
          <p:nvPr/>
        </p:nvSpPr>
        <p:spPr>
          <a:xfrm>
            <a:off x="177282" y="289249"/>
            <a:ext cx="118032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사용자 닉네임</a:t>
            </a:r>
            <a:r>
              <a:rPr lang="en-US" altLang="ko-KR" dirty="0"/>
              <a:t>: </a:t>
            </a:r>
            <a:r>
              <a:rPr lang="en-US" altLang="ko-KR" dirty="0" err="1"/>
              <a:t>yujin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ko-KR" altLang="en-US" dirty="0"/>
              <a:t>의 캐릭터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yujin</a:t>
            </a:r>
            <a:r>
              <a:rPr lang="ko-KR" altLang="en-US" dirty="0"/>
              <a:t>의 캐릭터 레벨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캐릭터의 현재 총 코인 </a:t>
            </a:r>
            <a:r>
              <a:rPr lang="en-US" altLang="ko-KR" dirty="0"/>
              <a:t>: 100 </a:t>
            </a:r>
            <a:r>
              <a:rPr lang="ko-KR" altLang="en-US" dirty="0"/>
              <a:t>코인</a:t>
            </a:r>
          </a:p>
          <a:p>
            <a:r>
              <a:rPr lang="ko-KR" altLang="en-US" dirty="0"/>
              <a:t>캐릭터의 누적 경험치 </a:t>
            </a:r>
            <a:r>
              <a:rPr lang="en-US" altLang="ko-KR" dirty="0"/>
              <a:t>: 200 </a:t>
            </a:r>
            <a:r>
              <a:rPr lang="ko-KR" altLang="en-US" dirty="0"/>
              <a:t>경험치 </a:t>
            </a:r>
          </a:p>
          <a:p>
            <a:r>
              <a:rPr lang="ko-KR" altLang="en-US" dirty="0"/>
              <a:t>캐릭터의 소유 아이템 </a:t>
            </a:r>
            <a:r>
              <a:rPr lang="en-US" altLang="ko-KR" dirty="0"/>
              <a:t>: 10</a:t>
            </a:r>
            <a:r>
              <a:rPr lang="ko-KR" altLang="en-US" dirty="0"/>
              <a:t>번 아이템 소유</a:t>
            </a:r>
            <a:r>
              <a:rPr lang="en-US" altLang="ko-KR" dirty="0"/>
              <a:t>, </a:t>
            </a:r>
            <a:r>
              <a:rPr lang="ko-KR" altLang="en-US" dirty="0"/>
              <a:t>착용</a:t>
            </a:r>
            <a:r>
              <a:rPr lang="en-US" altLang="ko-KR" dirty="0"/>
              <a:t>x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en-US" altLang="ko-KR" dirty="0"/>
              <a:t> </a:t>
            </a:r>
            <a:r>
              <a:rPr lang="ko-KR" altLang="en-US" dirty="0"/>
              <a:t>의 일정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일정을 수행할 날짜 </a:t>
            </a:r>
            <a:r>
              <a:rPr lang="en-US" altLang="ko-KR" dirty="0"/>
              <a:t>: 2023-05-06</a:t>
            </a:r>
          </a:p>
          <a:p>
            <a:r>
              <a:rPr lang="ko-KR" altLang="en-US" dirty="0"/>
              <a:t>일정 개수 </a:t>
            </a:r>
            <a:r>
              <a:rPr lang="en-US" altLang="ko-KR" dirty="0"/>
              <a:t>: 1</a:t>
            </a:r>
            <a:r>
              <a:rPr lang="ko-KR" altLang="en-US" dirty="0"/>
              <a:t>개 </a:t>
            </a:r>
          </a:p>
          <a:p>
            <a:r>
              <a:rPr lang="ko-KR" altLang="en-US" dirty="0"/>
              <a:t>일정 내용 </a:t>
            </a:r>
            <a:r>
              <a:rPr lang="en-US" altLang="ko-KR" dirty="0"/>
              <a:t>: JPA </a:t>
            </a:r>
            <a:r>
              <a:rPr lang="ko-KR" altLang="en-US" dirty="0"/>
              <a:t>공부하기 </a:t>
            </a:r>
          </a:p>
          <a:p>
            <a:r>
              <a:rPr lang="ko-KR" altLang="en-US" dirty="0"/>
              <a:t>일정 수행 시간 </a:t>
            </a:r>
            <a:r>
              <a:rPr lang="en-US" altLang="ko-KR" dirty="0"/>
              <a:t>: 17:00 ~ 18:00</a:t>
            </a:r>
          </a:p>
          <a:p>
            <a:r>
              <a:rPr lang="ko-KR" altLang="en-US" dirty="0"/>
              <a:t>일정 수행 상태 </a:t>
            </a:r>
            <a:r>
              <a:rPr lang="en-US" altLang="ko-KR" dirty="0"/>
              <a:t>: </a:t>
            </a:r>
            <a:r>
              <a:rPr lang="ko-KR" altLang="en-US" dirty="0"/>
              <a:t>완료</a:t>
            </a:r>
          </a:p>
          <a:p>
            <a:r>
              <a:rPr lang="ko-KR" altLang="en-US" dirty="0"/>
              <a:t>타이머 사용 여부 </a:t>
            </a:r>
            <a:r>
              <a:rPr lang="en-US" altLang="ko-KR" dirty="0"/>
              <a:t>: </a:t>
            </a:r>
            <a:r>
              <a:rPr lang="ko-KR" altLang="en-US" dirty="0" err="1"/>
              <a:t>사용안함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 건의사항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character </a:t>
            </a:r>
            <a:r>
              <a:rPr lang="ko-KR" altLang="en-US" dirty="0"/>
              <a:t>테이블에 아이템 개수 속성도 추가하는 것이 어떨까요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시작시간과 종료시간은 입력 받은 값을 </a:t>
            </a:r>
            <a:r>
              <a:rPr lang="en-US" altLang="ko-KR" dirty="0"/>
              <a:t>String</a:t>
            </a:r>
            <a:r>
              <a:rPr lang="ko-KR" altLang="en-US" dirty="0"/>
              <a:t>으로 저장하는 방법은 어떨까요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8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A7AE2-805E-4DD6-6888-53C31ECB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5" y="836063"/>
            <a:ext cx="4244708" cy="4458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727B2-9F8E-021D-8137-59FEA1A6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75" y="5382790"/>
            <a:ext cx="4244708" cy="861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110EBB-2817-33CA-B648-0644DB8F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281" y="836063"/>
            <a:ext cx="4580017" cy="422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8E8E6-3180-5DDA-B2B2-1792E6CA1B00}"/>
              </a:ext>
            </a:extLst>
          </p:cNvPr>
          <p:cNvSpPr txBox="1"/>
          <p:nvPr/>
        </p:nvSpPr>
        <p:spPr>
          <a:xfrm>
            <a:off x="391886" y="279918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실행 결과 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36177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3702CD-DD7D-0CCB-6C26-39B11128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3" y="1028180"/>
            <a:ext cx="7026249" cy="30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EA8C0-5DD3-79F1-E097-8841F8F53CE1}"/>
              </a:ext>
            </a:extLst>
          </p:cNvPr>
          <p:cNvSpPr txBox="1"/>
          <p:nvPr/>
        </p:nvSpPr>
        <p:spPr>
          <a:xfrm>
            <a:off x="475861" y="326571"/>
            <a:ext cx="53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 </a:t>
            </a:r>
            <a:r>
              <a:rPr lang="ko-KR" altLang="en-US" dirty="0"/>
              <a:t>생성된 테이블에 데이터 추가 및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2839F-4EE8-C49F-5DDA-2D685244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71" y="2533260"/>
            <a:ext cx="432853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27A3D-B27D-28DE-F702-E1B75B3E8EC0}"/>
              </a:ext>
            </a:extLst>
          </p:cNvPr>
          <p:cNvSpPr txBox="1"/>
          <p:nvPr/>
        </p:nvSpPr>
        <p:spPr>
          <a:xfrm>
            <a:off x="161953" y="158620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2023-05-07 </a:t>
            </a:r>
            <a:r>
              <a:rPr lang="ko-KR" altLang="en-US" dirty="0"/>
              <a:t>생성된 일정 관련 테이블에 새로운 일정 추가 및 업무 상태 체크</a:t>
            </a:r>
            <a:r>
              <a:rPr lang="en-US" altLang="ko-KR" dirty="0"/>
              <a:t>, </a:t>
            </a:r>
            <a:r>
              <a:rPr lang="ko-KR" altLang="en-US" dirty="0"/>
              <a:t>타이머 사용 유무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25785-6706-5582-D568-49951217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" y="527952"/>
            <a:ext cx="7097264" cy="3755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2A66BB-D8F5-6CAC-1112-FEA1D8D0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41" y="3603578"/>
            <a:ext cx="524301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388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LePl 개발 일지</vt:lpstr>
      <vt:lpstr>연관관계 매핑</vt:lpstr>
      <vt:lpstr>COIN, EXP, ITEM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LePl 개발 일지</dc:title>
  <dc:creator>최유진</dc:creator>
  <cp:lastModifiedBy>최유진</cp:lastModifiedBy>
  <cp:revision>22</cp:revision>
  <dcterms:created xsi:type="dcterms:W3CDTF">2023-05-01T06:15:50Z</dcterms:created>
  <dcterms:modified xsi:type="dcterms:W3CDTF">2023-05-15T06:08:56Z</dcterms:modified>
</cp:coreProperties>
</file>