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3" r:id="rId5"/>
    <p:sldId id="268" r:id="rId6"/>
    <p:sldId id="274" r:id="rId7"/>
    <p:sldId id="275" r:id="rId8"/>
    <p:sldId id="276" r:id="rId9"/>
    <p:sldId id="269" r:id="rId10"/>
    <p:sldId id="272" r:id="rId11"/>
    <p:sldId id="270" r:id="rId12"/>
    <p:sldId id="260" r:id="rId13"/>
    <p:sldId id="257" r:id="rId14"/>
    <p:sldId id="259" r:id="rId15"/>
    <p:sldId id="258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0" autoAdjust="0"/>
    <p:restoredTop sz="94660"/>
  </p:normalViewPr>
  <p:slideViewPr>
    <p:cSldViewPr snapToGrid="0">
      <p:cViewPr>
        <p:scale>
          <a:sx n="75" d="100"/>
          <a:sy n="75" d="100"/>
        </p:scale>
        <p:origin x="112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DAC-19F4-2165-72E2-4D91CD7C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F3F55-4DF1-C312-C051-892B7F4F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2BE0-4901-0DE9-AF7E-9801CBD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BCE6-8AA5-9536-5307-88BDFD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EB03-100D-19A1-0FB2-D7E7468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47F5-7B5C-80C8-FE67-98D4B61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C886E-973D-1F01-8154-9A6C6C1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C2DA-9036-04B9-F7E1-F235DE3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703E-B53D-F282-4FB6-C75B1B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4107-441B-8886-CBC1-72A5478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3FE7E-288E-5E4D-2C8C-0ED9C6F2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7C656-A548-B460-C205-71B8A637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E682-CA86-018C-CE66-3F0097C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E06B-30C7-C43F-296F-6F8AA65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7622-0B7B-8451-2E95-3274D2A0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C2C8-06E4-7171-8A9D-9C3BACD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16F2-C739-D31A-EEB3-E66263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939B-403F-E235-82E9-DDE1970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A479-ABAA-5072-D75F-F4E9B06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3548-98C5-7E83-0EC8-94DC824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B0F3-D489-8392-655E-F1D1A5B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F33F-0790-7D41-7316-2BD23136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9694-AFF2-B165-2436-F23C4B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371F-C083-C024-C29F-7D03AC7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8517-0473-197E-6A56-810CE36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B35-57E9-8C6F-EF8C-71D44B6B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25C3-9B28-282B-BF3E-F5ACFBEF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85EF-4D64-856F-A9B5-EAA08BC2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F0FD7-3226-5E71-79D8-E1F6659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7B01-B165-6E8A-98E5-72C6404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9E43-5AC7-CDF2-C86D-6B0442B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6055-F0BE-F301-4A8F-F8311B8F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480D3-E0D7-90EC-2A01-89A6015D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63A0-000C-874C-A375-AA1CF717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71AD6-EF8A-CBAF-BAB8-B5222A5D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0AEE0-5EBF-4C23-002E-F4D2476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753DC-00A8-13A3-60EE-A8C83A7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A41F2-4F6B-A394-8B21-AAEDAD3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0A8E9-EF73-C945-3152-9877F19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49C-98C8-BF5B-0A93-94F956F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04431-2084-2DCF-9682-9BDED78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5169-DE1A-68BF-D83D-6E7CDBE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8D758-97D7-DC64-8769-5EC292C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8CCD1-6761-8474-4DF9-ECC7F33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A76CA9-2B96-94F0-5B3F-FEEA890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548A-1610-29BB-0E3F-789EAB5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14F1-BFA8-71D9-3402-D58DEE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A9A8-9958-0B1C-3E31-C106CB2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1BD7A-14B8-DB43-A76F-9F5F2CE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72F70-6B70-0602-0390-932D517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97DF-B8A1-E96C-370E-0A4864F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78C4-8D84-D2C8-177E-AA5CC40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54A5-3FD8-933E-DD6D-C49BFA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CFDC-5284-547C-E53B-C6D7BCEA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5D8B-778E-C535-2E69-04874FFF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84C77-180C-84D2-3087-0576DE4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5B980-6F98-7AA6-B793-09401FE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ED5B-7066-4F33-5A22-650770F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B62DC-3F0C-4FE7-2423-278B573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FCAE7-6BB1-3952-F259-D1DCC61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B620-9627-4837-A753-D3C2D8A6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3ECF-B484-47BC-8A21-BE400A6D37B2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1BEA-5DA2-0B35-1483-CD99CF95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16347-D526-9F0B-6F9C-A1F8B5B5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92-65A3-130C-83CB-938C1997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29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경험치 기반 </a:t>
            </a:r>
            <a:r>
              <a:rPr lang="ko-KR" altLang="en-US" b="1" dirty="0" err="1"/>
              <a:t>플래너</a:t>
            </a:r>
            <a:r>
              <a:rPr lang="ko-KR" altLang="en-US" b="1" dirty="0"/>
              <a:t> 어플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en-US" altLang="ko-KR" b="1" dirty="0" err="1"/>
              <a:t>LePl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ko-KR" altLang="en-US" b="1" dirty="0"/>
              <a:t>프로젝트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6ACB36D-57C8-C4CE-0803-A88AA75007AC}"/>
              </a:ext>
            </a:extLst>
          </p:cNvPr>
          <p:cNvSpPr txBox="1">
            <a:spLocks/>
          </p:cNvSpPr>
          <p:nvPr/>
        </p:nvSpPr>
        <p:spPr>
          <a:xfrm>
            <a:off x="9006205" y="4738878"/>
            <a:ext cx="3185795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1627234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공두환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1830700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김재원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1831088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고봉훈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2023837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권건우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2023966 최유진</a:t>
            </a:r>
            <a:endParaRPr lang="ko-KR" altLang="en-US" sz="2200" dirty="0">
              <a:latin typeface="G마켓 산스 TTF Bold" charset="0"/>
              <a:ea typeface="G마켓 산스 TTF Bold" charset="0"/>
              <a:cs typeface="NanumSquar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762381-7C6B-6BCB-D161-71CC9EB7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1115977"/>
            <a:ext cx="11708881" cy="51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4464-3370-25E2-72B4-9AA40B7EEF29}"/>
              </a:ext>
            </a:extLst>
          </p:cNvPr>
          <p:cNvSpPr txBox="1"/>
          <p:nvPr/>
        </p:nvSpPr>
        <p:spPr>
          <a:xfrm>
            <a:off x="292359" y="2375261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각 화면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3B9E-52CE-3279-A164-B2412848FD57}"/>
              </a:ext>
            </a:extLst>
          </p:cNvPr>
          <p:cNvSpPr txBox="1"/>
          <p:nvPr/>
        </p:nvSpPr>
        <p:spPr>
          <a:xfrm>
            <a:off x="3404117" y="3629608"/>
            <a:ext cx="538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화면 종류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dirty="0"/>
              <a:t>로그인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캘린더 화면</a:t>
            </a:r>
            <a:r>
              <a:rPr lang="en-US" altLang="ko-KR" dirty="0"/>
              <a:t>, </a:t>
            </a:r>
            <a:r>
              <a:rPr lang="ko-KR" altLang="en-US" dirty="0"/>
              <a:t>타이머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캐릭터 방 화면</a:t>
            </a:r>
            <a:r>
              <a:rPr lang="en-US" altLang="ko-KR" dirty="0"/>
              <a:t>, </a:t>
            </a:r>
            <a:r>
              <a:rPr lang="ko-KR" altLang="en-US" dirty="0"/>
              <a:t>아이템 화면</a:t>
            </a:r>
            <a:r>
              <a:rPr lang="en-US" altLang="ko-KR" dirty="0"/>
              <a:t>, </a:t>
            </a:r>
            <a:r>
              <a:rPr lang="ko-KR" altLang="en-US" dirty="0"/>
              <a:t>상점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마이페이지 화면</a:t>
            </a:r>
            <a:r>
              <a:rPr lang="en-US" altLang="ko-KR" dirty="0"/>
              <a:t>, </a:t>
            </a:r>
            <a:r>
              <a:rPr lang="ko-KR" altLang="en-US" dirty="0"/>
              <a:t>친구정보 화면</a:t>
            </a:r>
            <a:r>
              <a:rPr lang="en-US" altLang="ko-KR" dirty="0"/>
              <a:t>, </a:t>
            </a:r>
            <a:r>
              <a:rPr lang="ko-KR" altLang="en-US" dirty="0"/>
              <a:t>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9447D-F6BF-0A22-69C4-1041B94EE80F}"/>
              </a:ext>
            </a:extLst>
          </p:cNvPr>
          <p:cNvSpPr/>
          <p:nvPr/>
        </p:nvSpPr>
        <p:spPr>
          <a:xfrm>
            <a:off x="437694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B536-7E34-5F23-8B72-3267ACEDDF4B}"/>
              </a:ext>
            </a:extLst>
          </p:cNvPr>
          <p:cNvSpPr/>
          <p:nvPr/>
        </p:nvSpPr>
        <p:spPr>
          <a:xfrm>
            <a:off x="4954794" y="2106085"/>
            <a:ext cx="2027766" cy="1322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LevelUp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Planner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EFE85F-020C-B47D-FA09-DCCA06E714B8}"/>
              </a:ext>
            </a:extLst>
          </p:cNvPr>
          <p:cNvSpPr/>
          <p:nvPr/>
        </p:nvSpPr>
        <p:spPr>
          <a:xfrm>
            <a:off x="4800277" y="3894667"/>
            <a:ext cx="2336800" cy="448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A92B-B15F-52C7-387E-FA87203184B9}"/>
              </a:ext>
            </a:extLst>
          </p:cNvPr>
          <p:cNvSpPr txBox="1"/>
          <p:nvPr/>
        </p:nvSpPr>
        <p:spPr>
          <a:xfrm>
            <a:off x="261987" y="33122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24943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13C696-F969-2484-B4F6-248CFFFA28F0}"/>
              </a:ext>
            </a:extLst>
          </p:cNvPr>
          <p:cNvSpPr/>
          <p:nvPr/>
        </p:nvSpPr>
        <p:spPr>
          <a:xfrm>
            <a:off x="422564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5A83DA-8805-4CCC-3D11-0D59B852DAAD}"/>
              </a:ext>
            </a:extLst>
          </p:cNvPr>
          <p:cNvSpPr/>
          <p:nvPr/>
        </p:nvSpPr>
        <p:spPr>
          <a:xfrm>
            <a:off x="422564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E2BDC8-1379-419C-27DC-2FABD8186665}"/>
              </a:ext>
            </a:extLst>
          </p:cNvPr>
          <p:cNvSpPr/>
          <p:nvPr/>
        </p:nvSpPr>
        <p:spPr>
          <a:xfrm>
            <a:off x="502371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A9EAA-B816-0026-5C11-A7D10177A9B2}"/>
              </a:ext>
            </a:extLst>
          </p:cNvPr>
          <p:cNvSpPr/>
          <p:nvPr/>
        </p:nvSpPr>
        <p:spPr>
          <a:xfrm>
            <a:off x="581738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7DF792-B8D7-6FC6-8AC3-483811E44185}"/>
              </a:ext>
            </a:extLst>
          </p:cNvPr>
          <p:cNvSpPr/>
          <p:nvPr/>
        </p:nvSpPr>
        <p:spPr>
          <a:xfrm>
            <a:off x="66147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F20D5D-F86C-35A4-D184-D3C40644F811}"/>
              </a:ext>
            </a:extLst>
          </p:cNvPr>
          <p:cNvSpPr/>
          <p:nvPr/>
        </p:nvSpPr>
        <p:spPr>
          <a:xfrm>
            <a:off x="422191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33A622-257B-9CFF-C9E6-2B9B1792876F}"/>
              </a:ext>
            </a:extLst>
          </p:cNvPr>
          <p:cNvSpPr/>
          <p:nvPr/>
        </p:nvSpPr>
        <p:spPr>
          <a:xfrm>
            <a:off x="546848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910804-F259-7DE3-2553-4B9BB9CF36C0}"/>
              </a:ext>
            </a:extLst>
          </p:cNvPr>
          <p:cNvSpPr/>
          <p:nvPr/>
        </p:nvSpPr>
        <p:spPr>
          <a:xfrm>
            <a:off x="4611046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D9286AA-F809-6994-8C19-AB2875854F4B}"/>
              </a:ext>
            </a:extLst>
          </p:cNvPr>
          <p:cNvSpPr/>
          <p:nvPr/>
        </p:nvSpPr>
        <p:spPr>
          <a:xfrm>
            <a:off x="6202121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7ADB8A-66E9-C49A-8EBA-BC262E13DDFB}"/>
              </a:ext>
            </a:extLst>
          </p:cNvPr>
          <p:cNvSpPr/>
          <p:nvPr/>
        </p:nvSpPr>
        <p:spPr>
          <a:xfrm>
            <a:off x="4229385" y="1692240"/>
            <a:ext cx="3183467" cy="32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52628-8BE1-71E2-3D9B-F19809920944}"/>
              </a:ext>
            </a:extLst>
          </p:cNvPr>
          <p:cNvSpPr txBox="1"/>
          <p:nvPr/>
        </p:nvSpPr>
        <p:spPr>
          <a:xfrm>
            <a:off x="5096939" y="164099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10</a:t>
            </a:r>
            <a:r>
              <a:rPr lang="ko-KR" altLang="en-US" sz="1200" dirty="0"/>
              <a:t>일</a:t>
            </a:r>
            <a:r>
              <a:rPr lang="ko-KR" altLang="en-US" sz="1600" dirty="0"/>
              <a:t>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CC605A-2096-CACC-7F8B-CDE2EABC9F8E}"/>
              </a:ext>
            </a:extLst>
          </p:cNvPr>
          <p:cNvSpPr/>
          <p:nvPr/>
        </p:nvSpPr>
        <p:spPr>
          <a:xfrm>
            <a:off x="4229385" y="2012868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1403F4-A462-27CB-30F5-353E4B22484A}"/>
              </a:ext>
            </a:extLst>
          </p:cNvPr>
          <p:cNvSpPr/>
          <p:nvPr/>
        </p:nvSpPr>
        <p:spPr>
          <a:xfrm>
            <a:off x="4229385" y="3490490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CFB039-046C-101F-F3C2-B9950535B8A7}"/>
              </a:ext>
            </a:extLst>
          </p:cNvPr>
          <p:cNvSpPr txBox="1"/>
          <p:nvPr/>
        </p:nvSpPr>
        <p:spPr>
          <a:xfrm>
            <a:off x="4277351" y="5092153"/>
            <a:ext cx="87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D1617AB-870A-3D1F-8CFC-D550E285DC59}"/>
              </a:ext>
            </a:extLst>
          </p:cNvPr>
          <p:cNvSpPr/>
          <p:nvPr/>
        </p:nvSpPr>
        <p:spPr>
          <a:xfrm>
            <a:off x="5366116" y="5197995"/>
            <a:ext cx="1575461" cy="52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0E1B49-45AD-6C98-514F-47B167A73581}"/>
              </a:ext>
            </a:extLst>
          </p:cNvPr>
          <p:cNvSpPr/>
          <p:nvPr/>
        </p:nvSpPr>
        <p:spPr>
          <a:xfrm>
            <a:off x="4904960" y="5197995"/>
            <a:ext cx="1039091" cy="5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FAA55-1EE2-D740-0B00-790F0F17C5A9}"/>
              </a:ext>
            </a:extLst>
          </p:cNvPr>
          <p:cNvSpPr txBox="1"/>
          <p:nvPr/>
        </p:nvSpPr>
        <p:spPr>
          <a:xfrm>
            <a:off x="6972487" y="5091233"/>
            <a:ext cx="87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50%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5F0672E-FFD5-101D-57DF-3194498B3C14}"/>
              </a:ext>
            </a:extLst>
          </p:cNvPr>
          <p:cNvSpPr/>
          <p:nvPr/>
        </p:nvSpPr>
        <p:spPr>
          <a:xfrm>
            <a:off x="4666243" y="3048893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539599-E829-4E1D-0DA1-DAE6EF74FEB8}"/>
              </a:ext>
            </a:extLst>
          </p:cNvPr>
          <p:cNvSpPr/>
          <p:nvPr/>
        </p:nvSpPr>
        <p:spPr>
          <a:xfrm>
            <a:off x="4666243" y="4519941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A0AB1-6D8A-8B7F-FA19-7CCFE7E5B39A}"/>
              </a:ext>
            </a:extLst>
          </p:cNvPr>
          <p:cNvSpPr txBox="1"/>
          <p:nvPr/>
        </p:nvSpPr>
        <p:spPr>
          <a:xfrm>
            <a:off x="4277351" y="20615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예정된 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1C6ED-2932-EE70-3642-FBAA2F672BB2}"/>
              </a:ext>
            </a:extLst>
          </p:cNvPr>
          <p:cNvSpPr txBox="1"/>
          <p:nvPr/>
        </p:nvSpPr>
        <p:spPr>
          <a:xfrm>
            <a:off x="4277351" y="35473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AD765C-7020-D22A-3B4B-1E4CD5CC9732}"/>
              </a:ext>
            </a:extLst>
          </p:cNvPr>
          <p:cNvSpPr txBox="1"/>
          <p:nvPr/>
        </p:nvSpPr>
        <p:spPr>
          <a:xfrm>
            <a:off x="4635179" y="387441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컴그</a:t>
            </a:r>
            <a:r>
              <a:rPr lang="ko-KR" altLang="en-US" sz="1050" dirty="0"/>
              <a:t> 시험공부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9AB54F-E8F0-9FF2-E7D0-79D6EEC89CAD}"/>
              </a:ext>
            </a:extLst>
          </p:cNvPr>
          <p:cNvSpPr txBox="1"/>
          <p:nvPr/>
        </p:nvSpPr>
        <p:spPr>
          <a:xfrm>
            <a:off x="4635179" y="4157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0EB852-2077-E6A9-3CAB-186BBB1A3087}"/>
              </a:ext>
            </a:extLst>
          </p:cNvPr>
          <p:cNvSpPr txBox="1"/>
          <p:nvPr/>
        </p:nvSpPr>
        <p:spPr>
          <a:xfrm>
            <a:off x="5673202" y="38744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18:00 ~ 20:00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8FC393-F302-2747-E5E8-2E2EA2325ED6}"/>
              </a:ext>
            </a:extLst>
          </p:cNvPr>
          <p:cNvSpPr txBox="1"/>
          <p:nvPr/>
        </p:nvSpPr>
        <p:spPr>
          <a:xfrm>
            <a:off x="5673201" y="415788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20:30 ~ 21:30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04896-0A29-E97F-0138-84FD85343637}"/>
              </a:ext>
            </a:extLst>
          </p:cNvPr>
          <p:cNvSpPr txBox="1"/>
          <p:nvPr/>
        </p:nvSpPr>
        <p:spPr>
          <a:xfrm>
            <a:off x="4364587" y="236686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소프</a:t>
            </a:r>
            <a:r>
              <a:rPr lang="ko-KR" altLang="en-US" sz="1050" dirty="0"/>
              <a:t> 회의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B5C75F-F5DC-0247-CAA2-DB3C861151C3}"/>
              </a:ext>
            </a:extLst>
          </p:cNvPr>
          <p:cNvSpPr txBox="1"/>
          <p:nvPr/>
        </p:nvSpPr>
        <p:spPr>
          <a:xfrm>
            <a:off x="4364587" y="2650335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디스이즈</a:t>
            </a:r>
            <a:r>
              <a:rPr lang="ko-KR" altLang="en-US" sz="1050" dirty="0"/>
              <a:t> 회의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01A81-2B47-36D4-5973-9421A84861E1}"/>
              </a:ext>
            </a:extLst>
          </p:cNvPr>
          <p:cNvSpPr txBox="1"/>
          <p:nvPr/>
        </p:nvSpPr>
        <p:spPr>
          <a:xfrm>
            <a:off x="6074415" y="236686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13:00 ~ 16:00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F5B652-3037-DBAF-95CB-571B3C3E8537}"/>
              </a:ext>
            </a:extLst>
          </p:cNvPr>
          <p:cNvSpPr txBox="1"/>
          <p:nvPr/>
        </p:nvSpPr>
        <p:spPr>
          <a:xfrm>
            <a:off x="6074414" y="265033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21:00 ~ 21:30</a:t>
            </a:r>
            <a:endParaRPr lang="ko-KR" alt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F8AC9E0-9774-118E-C094-E0E68154D46B}"/>
              </a:ext>
            </a:extLst>
          </p:cNvPr>
          <p:cNvCxnSpPr>
            <a:cxnSpLocks/>
          </p:cNvCxnSpPr>
          <p:nvPr/>
        </p:nvCxnSpPr>
        <p:spPr>
          <a:xfrm>
            <a:off x="4653841" y="4005216"/>
            <a:ext cx="18951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ABB4BE-A4AC-35D1-C9D2-379E4EC943D6}"/>
              </a:ext>
            </a:extLst>
          </p:cNvPr>
          <p:cNvSpPr/>
          <p:nvPr/>
        </p:nvSpPr>
        <p:spPr>
          <a:xfrm>
            <a:off x="6614788" y="3902404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81AA9-72EA-6DCA-858B-B3D3BF482E76}"/>
              </a:ext>
            </a:extLst>
          </p:cNvPr>
          <p:cNvSpPr/>
          <p:nvPr/>
        </p:nvSpPr>
        <p:spPr>
          <a:xfrm>
            <a:off x="4336594" y="3902404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47F8D-6801-5A98-6EA8-3929E41163F6}"/>
              </a:ext>
            </a:extLst>
          </p:cNvPr>
          <p:cNvSpPr/>
          <p:nvPr/>
        </p:nvSpPr>
        <p:spPr>
          <a:xfrm>
            <a:off x="4339703" y="4166773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3AF33A-87DA-DDC2-727F-97E4D864F397}"/>
              </a:ext>
            </a:extLst>
          </p:cNvPr>
          <p:cNvSpPr txBox="1"/>
          <p:nvPr/>
        </p:nvSpPr>
        <p:spPr>
          <a:xfrm>
            <a:off x="183578" y="330330"/>
            <a:ext cx="39370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Daily(</a:t>
            </a:r>
            <a:r>
              <a:rPr lang="ko-KR" altLang="en-US" sz="2000" b="1" dirty="0" err="1"/>
              <a:t>플래너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메인 화면 디폴트로 설정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이후에 사용자가 원하는 화면을 </a:t>
            </a:r>
            <a:endParaRPr lang="en-US" altLang="ko-KR" sz="2000" dirty="0"/>
          </a:p>
          <a:p>
            <a:r>
              <a:rPr lang="ko-KR" altLang="en-US" sz="2000" dirty="0"/>
              <a:t>메인 화면으로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BEF163-9A11-B254-4F4E-2DCA5846539F}"/>
              </a:ext>
            </a:extLst>
          </p:cNvPr>
          <p:cNvSpPr/>
          <p:nvPr/>
        </p:nvSpPr>
        <p:spPr>
          <a:xfrm>
            <a:off x="6617896" y="4166775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6C9B0D21-8028-3047-55AD-07C14E63B0CD}"/>
              </a:ext>
            </a:extLst>
          </p:cNvPr>
          <p:cNvSpPr/>
          <p:nvPr/>
        </p:nvSpPr>
        <p:spPr>
          <a:xfrm rot="13318913">
            <a:off x="4362667" y="3771264"/>
            <a:ext cx="215154" cy="269014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5859FB-96CE-19C9-7EB0-0C971B4651EE}"/>
              </a:ext>
            </a:extLst>
          </p:cNvPr>
          <p:cNvSpPr/>
          <p:nvPr/>
        </p:nvSpPr>
        <p:spPr>
          <a:xfrm>
            <a:off x="426781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0218-8BCF-AC46-C80A-6908EC028DE5}"/>
              </a:ext>
            </a:extLst>
          </p:cNvPr>
          <p:cNvSpPr/>
          <p:nvPr/>
        </p:nvSpPr>
        <p:spPr>
          <a:xfrm>
            <a:off x="426407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35F063-A942-EA06-4CF5-DC101637F458}"/>
              </a:ext>
            </a:extLst>
          </p:cNvPr>
          <p:cNvSpPr/>
          <p:nvPr/>
        </p:nvSpPr>
        <p:spPr>
          <a:xfrm>
            <a:off x="551065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0476-7F87-C653-3777-98B9138EE6CE}"/>
              </a:ext>
            </a:extLst>
          </p:cNvPr>
          <p:cNvSpPr/>
          <p:nvPr/>
        </p:nvSpPr>
        <p:spPr>
          <a:xfrm>
            <a:off x="426781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88574-BF53-A486-2F52-AF7A4CBC9605}"/>
              </a:ext>
            </a:extLst>
          </p:cNvPr>
          <p:cNvSpPr/>
          <p:nvPr/>
        </p:nvSpPr>
        <p:spPr>
          <a:xfrm>
            <a:off x="506587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72AD-AE41-8860-6380-D69F5258D900}"/>
              </a:ext>
            </a:extLst>
          </p:cNvPr>
          <p:cNvSpPr/>
          <p:nvPr/>
        </p:nvSpPr>
        <p:spPr>
          <a:xfrm>
            <a:off x="585954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D9328-50C2-6834-CC87-DA6CDAD0E2CB}"/>
              </a:ext>
            </a:extLst>
          </p:cNvPr>
          <p:cNvSpPr/>
          <p:nvPr/>
        </p:nvSpPr>
        <p:spPr>
          <a:xfrm>
            <a:off x="66569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79858-1236-89C1-0AAE-432D56929B30}"/>
              </a:ext>
            </a:extLst>
          </p:cNvPr>
          <p:cNvSpPr txBox="1"/>
          <p:nvPr/>
        </p:nvSpPr>
        <p:spPr>
          <a:xfrm>
            <a:off x="157974" y="314727"/>
            <a:ext cx="3893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Daily </a:t>
            </a:r>
            <a:r>
              <a:rPr lang="ko-KR" altLang="en-US" dirty="0"/>
              <a:t>화면에서 시간측정 버튼을 </a:t>
            </a:r>
            <a:endParaRPr lang="en-US" altLang="ko-KR" dirty="0"/>
          </a:p>
          <a:p>
            <a:r>
              <a:rPr lang="ko-KR" altLang="en-US" dirty="0"/>
              <a:t>눌려서 들어오는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BF094-4FFC-8136-690B-1A9FB9F7198B}"/>
              </a:ext>
            </a:extLst>
          </p:cNvPr>
          <p:cNvSpPr txBox="1"/>
          <p:nvPr/>
        </p:nvSpPr>
        <p:spPr>
          <a:xfrm>
            <a:off x="4698809" y="1380931"/>
            <a:ext cx="23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타이머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01 : 52 : 10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F85BC6-A189-46B9-F4F5-45BF336A318C}"/>
              </a:ext>
            </a:extLst>
          </p:cNvPr>
          <p:cNvSpPr/>
          <p:nvPr/>
        </p:nvSpPr>
        <p:spPr>
          <a:xfrm>
            <a:off x="4666843" y="4488024"/>
            <a:ext cx="2313991" cy="541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9519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2D7B2-22FF-DF08-FC3A-29BF984C5CCD}"/>
              </a:ext>
            </a:extLst>
          </p:cNvPr>
          <p:cNvSpPr/>
          <p:nvPr/>
        </p:nvSpPr>
        <p:spPr>
          <a:xfrm>
            <a:off x="4218912" y="484984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9755E-C247-9A26-5BBF-230C745ECDF7}"/>
              </a:ext>
            </a:extLst>
          </p:cNvPr>
          <p:cNvSpPr/>
          <p:nvPr/>
        </p:nvSpPr>
        <p:spPr>
          <a:xfrm>
            <a:off x="4215174" y="484985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7B57B-5252-2800-159F-F0DD77901F94}"/>
              </a:ext>
            </a:extLst>
          </p:cNvPr>
          <p:cNvSpPr/>
          <p:nvPr/>
        </p:nvSpPr>
        <p:spPr>
          <a:xfrm>
            <a:off x="5461751" y="608970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BA628-24DC-A175-9CB0-F654A2F2D967}"/>
              </a:ext>
            </a:extLst>
          </p:cNvPr>
          <p:cNvSpPr/>
          <p:nvPr/>
        </p:nvSpPr>
        <p:spPr>
          <a:xfrm>
            <a:off x="4222649" y="2026309"/>
            <a:ext cx="3183467" cy="21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있는 날 밑에 </a:t>
            </a:r>
            <a:r>
              <a:rPr lang="ko-KR" altLang="en-US" sz="900" dirty="0" err="1">
                <a:solidFill>
                  <a:schemeClr val="tx1"/>
                </a:solidFill>
              </a:rPr>
              <a:t>점같은걸로</a:t>
            </a:r>
            <a:r>
              <a:rPr lang="ko-KR" altLang="en-US" sz="900" dirty="0">
                <a:solidFill>
                  <a:schemeClr val="tx1"/>
                </a:solidFill>
              </a:rPr>
              <a:t> 표시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83A9-FE88-7C2B-0DF2-E05AD3A97AFB}"/>
              </a:ext>
            </a:extLst>
          </p:cNvPr>
          <p:cNvSpPr txBox="1"/>
          <p:nvPr/>
        </p:nvSpPr>
        <p:spPr>
          <a:xfrm>
            <a:off x="4316886" y="459551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미완료한 일정 </a:t>
            </a:r>
            <a:r>
              <a:rPr lang="en-US" altLang="ko-KR" sz="1400" dirty="0"/>
              <a:t>: 2</a:t>
            </a:r>
            <a:r>
              <a:rPr lang="ko-KR" altLang="en-US" sz="14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64C0-5097-92D0-3FE1-A12C8F5005A3}"/>
              </a:ext>
            </a:extLst>
          </p:cNvPr>
          <p:cNvSpPr txBox="1"/>
          <p:nvPr/>
        </p:nvSpPr>
        <p:spPr>
          <a:xfrm>
            <a:off x="4316886" y="421062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일정 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FFF-EA55-07B3-688A-3924299A6CFD}"/>
              </a:ext>
            </a:extLst>
          </p:cNvPr>
          <p:cNvSpPr txBox="1"/>
          <p:nvPr/>
        </p:nvSpPr>
        <p:spPr>
          <a:xfrm>
            <a:off x="4316886" y="497028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완료한 일정 </a:t>
            </a:r>
            <a:r>
              <a:rPr lang="en-US" altLang="ko-KR" sz="1400" dirty="0"/>
              <a:t>: 10</a:t>
            </a:r>
            <a:r>
              <a:rPr lang="ko-KR" altLang="en-US" sz="1400" dirty="0"/>
              <a:t>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E98F0-75C3-5726-C59B-AB9F1AB7D25D}"/>
              </a:ext>
            </a:extLst>
          </p:cNvPr>
          <p:cNvSpPr/>
          <p:nvPr/>
        </p:nvSpPr>
        <p:spPr>
          <a:xfrm>
            <a:off x="421891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85E17-B8C1-C201-D68E-4A8DF24F2139}"/>
              </a:ext>
            </a:extLst>
          </p:cNvPr>
          <p:cNvSpPr/>
          <p:nvPr/>
        </p:nvSpPr>
        <p:spPr>
          <a:xfrm>
            <a:off x="5016977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41401-07AF-533E-3A90-6672359DB48F}"/>
              </a:ext>
            </a:extLst>
          </p:cNvPr>
          <p:cNvSpPr/>
          <p:nvPr/>
        </p:nvSpPr>
        <p:spPr>
          <a:xfrm>
            <a:off x="5810644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183C4-8DDF-AAA1-413B-31FAA8512036}"/>
              </a:ext>
            </a:extLst>
          </p:cNvPr>
          <p:cNvSpPr/>
          <p:nvPr/>
        </p:nvSpPr>
        <p:spPr>
          <a:xfrm>
            <a:off x="660805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19686C-5320-8A80-8586-68598DDA8A60}"/>
              </a:ext>
            </a:extLst>
          </p:cNvPr>
          <p:cNvSpPr/>
          <p:nvPr/>
        </p:nvSpPr>
        <p:spPr>
          <a:xfrm>
            <a:off x="4604310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944167-29B1-6BAB-E911-452F00676AF4}"/>
              </a:ext>
            </a:extLst>
          </p:cNvPr>
          <p:cNvSpPr/>
          <p:nvPr/>
        </p:nvSpPr>
        <p:spPr>
          <a:xfrm>
            <a:off x="6195385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5E8C7-B9BA-7F71-F24D-F75EF9796E2F}"/>
              </a:ext>
            </a:extLst>
          </p:cNvPr>
          <p:cNvSpPr/>
          <p:nvPr/>
        </p:nvSpPr>
        <p:spPr>
          <a:xfrm>
            <a:off x="4222648" y="1645935"/>
            <a:ext cx="3183463" cy="37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A5A88-38F5-FD08-ED3A-8CB06D65BB67}"/>
              </a:ext>
            </a:extLst>
          </p:cNvPr>
          <p:cNvSpPr txBox="1"/>
          <p:nvPr/>
        </p:nvSpPr>
        <p:spPr>
          <a:xfrm>
            <a:off x="5205769" y="1667730"/>
            <a:ext cx="12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4</a:t>
            </a:r>
            <a:r>
              <a:rPr lang="ko-KR" altLang="en-US" dirty="0"/>
              <a:t>월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DE01-8217-F722-D12E-9A7A1F52897E}"/>
              </a:ext>
            </a:extLst>
          </p:cNvPr>
          <p:cNvSpPr txBox="1"/>
          <p:nvPr/>
        </p:nvSpPr>
        <p:spPr>
          <a:xfrm>
            <a:off x="233853" y="270416"/>
            <a:ext cx="1407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Monthly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466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387DB-4CCC-6A52-0009-D00F7A38BA4E}"/>
              </a:ext>
            </a:extLst>
          </p:cNvPr>
          <p:cNvSpPr/>
          <p:nvPr/>
        </p:nvSpPr>
        <p:spPr>
          <a:xfrm>
            <a:off x="431968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4CCCB-3D35-8561-3202-A344BCB56C57}"/>
              </a:ext>
            </a:extLst>
          </p:cNvPr>
          <p:cNvSpPr/>
          <p:nvPr/>
        </p:nvSpPr>
        <p:spPr>
          <a:xfrm>
            <a:off x="43196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0BE18-6636-055D-00FE-0E27656038D4}"/>
              </a:ext>
            </a:extLst>
          </p:cNvPr>
          <p:cNvSpPr/>
          <p:nvPr/>
        </p:nvSpPr>
        <p:spPr>
          <a:xfrm>
            <a:off x="511775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E60BB-637A-A8E7-B517-588CDD8B558B}"/>
              </a:ext>
            </a:extLst>
          </p:cNvPr>
          <p:cNvSpPr/>
          <p:nvPr/>
        </p:nvSpPr>
        <p:spPr>
          <a:xfrm>
            <a:off x="591142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67311-2A5B-C443-630F-289CE7714251}"/>
              </a:ext>
            </a:extLst>
          </p:cNvPr>
          <p:cNvSpPr/>
          <p:nvPr/>
        </p:nvSpPr>
        <p:spPr>
          <a:xfrm>
            <a:off x="670882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521046-4ADD-682E-3229-CABB2B2F6881}"/>
              </a:ext>
            </a:extLst>
          </p:cNvPr>
          <p:cNvCxnSpPr/>
          <p:nvPr/>
        </p:nvCxnSpPr>
        <p:spPr>
          <a:xfrm>
            <a:off x="5949595" y="1735203"/>
            <a:ext cx="0" cy="126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72057-5128-CE7F-FFF1-6A380A37FF8B}"/>
              </a:ext>
            </a:extLst>
          </p:cNvPr>
          <p:cNvCxnSpPr/>
          <p:nvPr/>
        </p:nvCxnSpPr>
        <p:spPr>
          <a:xfrm flipH="1">
            <a:off x="4900610" y="2999925"/>
            <a:ext cx="104898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EAFB28-96B1-25B6-CDB5-8019F53BA87D}"/>
              </a:ext>
            </a:extLst>
          </p:cNvPr>
          <p:cNvCxnSpPr>
            <a:cxnSpLocks/>
          </p:cNvCxnSpPr>
          <p:nvPr/>
        </p:nvCxnSpPr>
        <p:spPr>
          <a:xfrm>
            <a:off x="5949595" y="2999925"/>
            <a:ext cx="103093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BFB84E-71BA-9BD9-3A93-0780154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23" y="3329343"/>
            <a:ext cx="798065" cy="84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031F-2E1B-D445-53E7-010A2850A92B}"/>
              </a:ext>
            </a:extLst>
          </p:cNvPr>
          <p:cNvSpPr/>
          <p:nvPr/>
        </p:nvSpPr>
        <p:spPr>
          <a:xfrm>
            <a:off x="431595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659ED-A79E-C845-ADC6-8CBBEEA6A194}"/>
              </a:ext>
            </a:extLst>
          </p:cNvPr>
          <p:cNvSpPr/>
          <p:nvPr/>
        </p:nvSpPr>
        <p:spPr>
          <a:xfrm>
            <a:off x="556252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C15E3E-936F-C119-F208-9BC4DCF1A5BC}"/>
              </a:ext>
            </a:extLst>
          </p:cNvPr>
          <p:cNvSpPr/>
          <p:nvPr/>
        </p:nvSpPr>
        <p:spPr>
          <a:xfrm>
            <a:off x="4589302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F1A69-F60E-6494-CE16-6A478053D600}"/>
              </a:ext>
            </a:extLst>
          </p:cNvPr>
          <p:cNvSpPr/>
          <p:nvPr/>
        </p:nvSpPr>
        <p:spPr>
          <a:xfrm>
            <a:off x="6043793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E49B6-3303-2E39-EB6C-31E7BFE452DC}"/>
              </a:ext>
            </a:extLst>
          </p:cNvPr>
          <p:cNvSpPr txBox="1"/>
          <p:nvPr/>
        </p:nvSpPr>
        <p:spPr>
          <a:xfrm>
            <a:off x="5373422" y="12706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땅정님의</a:t>
            </a:r>
            <a:r>
              <a:rPr lang="ko-KR" altLang="en-US" sz="1400" dirty="0"/>
              <a:t> 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3433F-D906-F44A-4AFB-6674223A9AEC}"/>
              </a:ext>
            </a:extLst>
          </p:cNvPr>
          <p:cNvSpPr txBox="1"/>
          <p:nvPr/>
        </p:nvSpPr>
        <p:spPr>
          <a:xfrm>
            <a:off x="216892" y="219557"/>
            <a:ext cx="2005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</a:t>
            </a:r>
            <a:r>
              <a:rPr lang="ko-KR" altLang="en-US" b="1" dirty="0"/>
              <a:t> 방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2F039-2E7B-67B4-2FF7-A609F8BAEF88}"/>
              </a:ext>
            </a:extLst>
          </p:cNvPr>
          <p:cNvSpPr/>
          <p:nvPr/>
        </p:nvSpPr>
        <p:spPr>
          <a:xfrm>
            <a:off x="4153327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9FE67-469A-7450-12DC-FBDE1DFD1168}"/>
              </a:ext>
            </a:extLst>
          </p:cNvPr>
          <p:cNvSpPr/>
          <p:nvPr/>
        </p:nvSpPr>
        <p:spPr>
          <a:xfrm>
            <a:off x="415332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01DA2-962C-6FB1-89FE-A1D5C2824EAF}"/>
              </a:ext>
            </a:extLst>
          </p:cNvPr>
          <p:cNvSpPr/>
          <p:nvPr/>
        </p:nvSpPr>
        <p:spPr>
          <a:xfrm>
            <a:off x="4951392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661DA-F3D5-631E-F663-EA47D7E7C522}"/>
              </a:ext>
            </a:extLst>
          </p:cNvPr>
          <p:cNvSpPr/>
          <p:nvPr/>
        </p:nvSpPr>
        <p:spPr>
          <a:xfrm>
            <a:off x="57450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13E5-D6D3-C64F-BE6D-B785B13F90BE}"/>
              </a:ext>
            </a:extLst>
          </p:cNvPr>
          <p:cNvSpPr/>
          <p:nvPr/>
        </p:nvSpPr>
        <p:spPr>
          <a:xfrm>
            <a:off x="654246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81D8-375E-6FC6-F110-9D182E06C783}"/>
              </a:ext>
            </a:extLst>
          </p:cNvPr>
          <p:cNvSpPr/>
          <p:nvPr/>
        </p:nvSpPr>
        <p:spPr>
          <a:xfrm>
            <a:off x="4149589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31F18-FCAA-42CD-1DA3-7AA8E2347094}"/>
              </a:ext>
            </a:extLst>
          </p:cNvPr>
          <p:cNvSpPr/>
          <p:nvPr/>
        </p:nvSpPr>
        <p:spPr>
          <a:xfrm>
            <a:off x="5396166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03DD1-583F-B5D0-5A21-1CC7B384159C}"/>
              </a:ext>
            </a:extLst>
          </p:cNvPr>
          <p:cNvSpPr/>
          <p:nvPr/>
        </p:nvSpPr>
        <p:spPr>
          <a:xfrm>
            <a:off x="5154581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275CF-29A5-4407-67D2-584245AFCF9D}"/>
              </a:ext>
            </a:extLst>
          </p:cNvPr>
          <p:cNvSpPr/>
          <p:nvPr/>
        </p:nvSpPr>
        <p:spPr>
          <a:xfrm>
            <a:off x="4157723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E4EB-D4EB-C5BE-8A2B-4AD4179D82F8}"/>
              </a:ext>
            </a:extLst>
          </p:cNvPr>
          <p:cNvSpPr txBox="1"/>
          <p:nvPr/>
        </p:nvSpPr>
        <p:spPr>
          <a:xfrm>
            <a:off x="4896410" y="16809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8319-305F-9519-187C-8BFA35AB90EA}"/>
              </a:ext>
            </a:extLst>
          </p:cNvPr>
          <p:cNvSpPr txBox="1"/>
          <p:nvPr/>
        </p:nvSpPr>
        <p:spPr>
          <a:xfrm>
            <a:off x="6102747" y="173235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68559-18C9-56FC-992D-54EA0CAB1E19}"/>
              </a:ext>
            </a:extLst>
          </p:cNvPr>
          <p:cNvSpPr/>
          <p:nvPr/>
        </p:nvSpPr>
        <p:spPr>
          <a:xfrm>
            <a:off x="4157723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A1A7-CBCE-7D84-2539-7B0046C643D4}"/>
              </a:ext>
            </a:extLst>
          </p:cNvPr>
          <p:cNvSpPr txBox="1"/>
          <p:nvPr/>
        </p:nvSpPr>
        <p:spPr>
          <a:xfrm>
            <a:off x="4951392" y="2384105"/>
            <a:ext cx="12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삼디다스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5B803-FA91-E22B-3D38-03A821B4DE4D}"/>
              </a:ext>
            </a:extLst>
          </p:cNvPr>
          <p:cNvSpPr/>
          <p:nvPr/>
        </p:nvSpPr>
        <p:spPr>
          <a:xfrm>
            <a:off x="4157723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43E-9D27-F7C5-B77B-6A5E60B43D94}"/>
              </a:ext>
            </a:extLst>
          </p:cNvPr>
          <p:cNvSpPr txBox="1"/>
          <p:nvPr/>
        </p:nvSpPr>
        <p:spPr>
          <a:xfrm>
            <a:off x="5027258" y="298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E074EB-7212-D3F7-6318-E297A16A6637}"/>
              </a:ext>
            </a:extLst>
          </p:cNvPr>
          <p:cNvSpPr/>
          <p:nvPr/>
        </p:nvSpPr>
        <p:spPr>
          <a:xfrm>
            <a:off x="4157723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C761-96C4-EDDA-D4D7-9A020F45C6D1}"/>
              </a:ext>
            </a:extLst>
          </p:cNvPr>
          <p:cNvSpPr txBox="1"/>
          <p:nvPr/>
        </p:nvSpPr>
        <p:spPr>
          <a:xfrm>
            <a:off x="5040837" y="3653583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D334-68C7-9979-4D2F-D00CA479F777}"/>
              </a:ext>
            </a:extLst>
          </p:cNvPr>
          <p:cNvSpPr txBox="1"/>
          <p:nvPr/>
        </p:nvSpPr>
        <p:spPr>
          <a:xfrm>
            <a:off x="6102747" y="2399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E7DC7-43C6-AAB8-2308-AA9BB9CB9DC7}"/>
              </a:ext>
            </a:extLst>
          </p:cNvPr>
          <p:cNvSpPr txBox="1"/>
          <p:nvPr/>
        </p:nvSpPr>
        <p:spPr>
          <a:xfrm>
            <a:off x="6102747" y="30704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D88F-0E17-E521-0C76-09D0056F6B0E}"/>
              </a:ext>
            </a:extLst>
          </p:cNvPr>
          <p:cNvSpPr txBox="1"/>
          <p:nvPr/>
        </p:nvSpPr>
        <p:spPr>
          <a:xfrm>
            <a:off x="6102747" y="374140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93361-FFF4-EDDE-8B9B-54632F4E54D7}"/>
              </a:ext>
            </a:extLst>
          </p:cNvPr>
          <p:cNvSpPr txBox="1"/>
          <p:nvPr/>
        </p:nvSpPr>
        <p:spPr>
          <a:xfrm>
            <a:off x="5154581" y="11192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3BC5-C1AF-31BE-6016-A7A9B705F553}"/>
              </a:ext>
            </a:extLst>
          </p:cNvPr>
          <p:cNvSpPr txBox="1"/>
          <p:nvPr/>
        </p:nvSpPr>
        <p:spPr>
          <a:xfrm>
            <a:off x="4227344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AC9B1-8FDC-C127-F612-16DE9A57B998}"/>
              </a:ext>
            </a:extLst>
          </p:cNvPr>
          <p:cNvSpPr/>
          <p:nvPr/>
        </p:nvSpPr>
        <p:spPr>
          <a:xfrm>
            <a:off x="4149589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E769-B9A8-C835-DA54-F5D0417B7C5A}"/>
              </a:ext>
            </a:extLst>
          </p:cNvPr>
          <p:cNvSpPr txBox="1"/>
          <p:nvPr/>
        </p:nvSpPr>
        <p:spPr>
          <a:xfrm>
            <a:off x="162906" y="228129"/>
            <a:ext cx="397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sz="2000" b="1" dirty="0"/>
              <a:t>아이템</a:t>
            </a:r>
            <a:r>
              <a:rPr lang="ko-KR" altLang="en-US" b="1" dirty="0"/>
              <a:t> 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파란박스는 아이템 이미지를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미리보기 버튼을 통해 착용 예시를 보여주고</a:t>
            </a:r>
            <a:r>
              <a:rPr lang="en-US" altLang="ko-KR" dirty="0"/>
              <a:t>, </a:t>
            </a:r>
            <a:r>
              <a:rPr lang="ko-KR" altLang="en-US" dirty="0"/>
              <a:t>착용 버튼을 통해 캐릭터에 착용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상점으로 버튼을 클릭하면 화면 전환되면서 상점으로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27A5AE-3C73-AD87-448C-91BDDD448196}"/>
              </a:ext>
            </a:extLst>
          </p:cNvPr>
          <p:cNvSpPr/>
          <p:nvPr/>
        </p:nvSpPr>
        <p:spPr>
          <a:xfrm>
            <a:off x="4344331" y="1632569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A4FBF8-ECC7-C822-B82D-0379E8E1DEC6}"/>
              </a:ext>
            </a:extLst>
          </p:cNvPr>
          <p:cNvSpPr/>
          <p:nvPr/>
        </p:nvSpPr>
        <p:spPr>
          <a:xfrm>
            <a:off x="4349054" y="2303525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23ABD3-3272-6311-8364-2DC92AE8F220}"/>
              </a:ext>
            </a:extLst>
          </p:cNvPr>
          <p:cNvSpPr/>
          <p:nvPr/>
        </p:nvSpPr>
        <p:spPr>
          <a:xfrm>
            <a:off x="4357828" y="296734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C2D55B-C9BB-4801-C69D-CBB3CD4601AD}"/>
              </a:ext>
            </a:extLst>
          </p:cNvPr>
          <p:cNvSpPr/>
          <p:nvPr/>
        </p:nvSpPr>
        <p:spPr>
          <a:xfrm>
            <a:off x="4357828" y="364390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7E05-40BF-57EB-9452-B28F6241FE21}"/>
              </a:ext>
            </a:extLst>
          </p:cNvPr>
          <p:cNvSpPr/>
          <p:nvPr/>
        </p:nvSpPr>
        <p:spPr>
          <a:xfrm>
            <a:off x="440009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768D8-6542-9C03-8279-EF11D1CE9A6C}"/>
              </a:ext>
            </a:extLst>
          </p:cNvPr>
          <p:cNvSpPr/>
          <p:nvPr/>
        </p:nvSpPr>
        <p:spPr>
          <a:xfrm>
            <a:off x="440009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DD0F7-E2C1-FFD5-8B03-4826A0C89E79}"/>
              </a:ext>
            </a:extLst>
          </p:cNvPr>
          <p:cNvSpPr/>
          <p:nvPr/>
        </p:nvSpPr>
        <p:spPr>
          <a:xfrm>
            <a:off x="51981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634E5-2E5B-2FE4-0EE2-72C5FF4AE79B}"/>
              </a:ext>
            </a:extLst>
          </p:cNvPr>
          <p:cNvSpPr/>
          <p:nvPr/>
        </p:nvSpPr>
        <p:spPr>
          <a:xfrm>
            <a:off x="599182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66489-CF4C-772D-28E8-ED943E15BADC}"/>
              </a:ext>
            </a:extLst>
          </p:cNvPr>
          <p:cNvSpPr/>
          <p:nvPr/>
        </p:nvSpPr>
        <p:spPr>
          <a:xfrm>
            <a:off x="678923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8128E-98FD-EE78-8D53-AEC7C3139A75}"/>
              </a:ext>
            </a:extLst>
          </p:cNvPr>
          <p:cNvSpPr/>
          <p:nvPr/>
        </p:nvSpPr>
        <p:spPr>
          <a:xfrm>
            <a:off x="4396356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C9B31D-ACFD-FDEA-FA33-0A2D68EE0FE5}"/>
              </a:ext>
            </a:extLst>
          </p:cNvPr>
          <p:cNvSpPr/>
          <p:nvPr/>
        </p:nvSpPr>
        <p:spPr>
          <a:xfrm>
            <a:off x="5642933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8DB1B-910D-7909-9DF7-809EBF787A95}"/>
              </a:ext>
            </a:extLst>
          </p:cNvPr>
          <p:cNvSpPr/>
          <p:nvPr/>
        </p:nvSpPr>
        <p:spPr>
          <a:xfrm>
            <a:off x="4404490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B3201-B5B2-8816-EFAC-27BCA67B2B0C}"/>
              </a:ext>
            </a:extLst>
          </p:cNvPr>
          <p:cNvSpPr txBox="1"/>
          <p:nvPr/>
        </p:nvSpPr>
        <p:spPr>
          <a:xfrm>
            <a:off x="5129638" y="1617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6782-FFEB-DC9F-38FA-3C0B1616595A}"/>
              </a:ext>
            </a:extLst>
          </p:cNvPr>
          <p:cNvSpPr txBox="1"/>
          <p:nvPr/>
        </p:nvSpPr>
        <p:spPr>
          <a:xfrm>
            <a:off x="6278341" y="1732441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141-1782-41EC-4D98-7282EB5E5AD0}"/>
              </a:ext>
            </a:extLst>
          </p:cNvPr>
          <p:cNvSpPr/>
          <p:nvPr/>
        </p:nvSpPr>
        <p:spPr>
          <a:xfrm>
            <a:off x="4404490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1B8C-8C9A-3628-AD78-FBC142026233}"/>
              </a:ext>
            </a:extLst>
          </p:cNvPr>
          <p:cNvSpPr txBox="1"/>
          <p:nvPr/>
        </p:nvSpPr>
        <p:spPr>
          <a:xfrm>
            <a:off x="5212768" y="2342799"/>
            <a:ext cx="10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나이크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E5DA6-11B1-F7E8-90E2-6E09E990C035}"/>
              </a:ext>
            </a:extLst>
          </p:cNvPr>
          <p:cNvSpPr/>
          <p:nvPr/>
        </p:nvSpPr>
        <p:spPr>
          <a:xfrm>
            <a:off x="4404490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9D0D-CFDE-37F3-674A-540BF2729E17}"/>
              </a:ext>
            </a:extLst>
          </p:cNvPr>
          <p:cNvSpPr txBox="1"/>
          <p:nvPr/>
        </p:nvSpPr>
        <p:spPr>
          <a:xfrm>
            <a:off x="5367419" y="2943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7785F-EBE1-23BF-701F-6A872FD214AE}"/>
              </a:ext>
            </a:extLst>
          </p:cNvPr>
          <p:cNvSpPr/>
          <p:nvPr/>
        </p:nvSpPr>
        <p:spPr>
          <a:xfrm>
            <a:off x="4404490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892A-2055-2461-05D9-294D0AE2A07A}"/>
              </a:ext>
            </a:extLst>
          </p:cNvPr>
          <p:cNvSpPr txBox="1"/>
          <p:nvPr/>
        </p:nvSpPr>
        <p:spPr>
          <a:xfrm>
            <a:off x="5461001" y="3635492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044C2-2873-10F1-EEBB-6C165BAB9FC4}"/>
              </a:ext>
            </a:extLst>
          </p:cNvPr>
          <p:cNvSpPr txBox="1"/>
          <p:nvPr/>
        </p:nvSpPr>
        <p:spPr>
          <a:xfrm>
            <a:off x="6264664" y="240339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07003-BC00-147A-2966-AD37CEDF51F2}"/>
              </a:ext>
            </a:extLst>
          </p:cNvPr>
          <p:cNvSpPr txBox="1"/>
          <p:nvPr/>
        </p:nvSpPr>
        <p:spPr>
          <a:xfrm>
            <a:off x="6264664" y="307045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미리보기 보유상품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4E283-32E9-04F6-855A-D4CC015CA67F}"/>
              </a:ext>
            </a:extLst>
          </p:cNvPr>
          <p:cNvSpPr txBox="1"/>
          <p:nvPr/>
        </p:nvSpPr>
        <p:spPr>
          <a:xfrm>
            <a:off x="6284391" y="374140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보유상품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E4BDF-9BC4-3C4D-3B3F-65D1D4E31521}"/>
              </a:ext>
            </a:extLst>
          </p:cNvPr>
          <p:cNvSpPr txBox="1"/>
          <p:nvPr/>
        </p:nvSpPr>
        <p:spPr>
          <a:xfrm>
            <a:off x="5680526" y="1117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A7312-1C39-2D8F-1795-0FF87F30A57F}"/>
              </a:ext>
            </a:extLst>
          </p:cNvPr>
          <p:cNvSpPr txBox="1"/>
          <p:nvPr/>
        </p:nvSpPr>
        <p:spPr>
          <a:xfrm>
            <a:off x="4474111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19CEE1-DF25-E088-85AF-BE620DFE0C62}"/>
              </a:ext>
            </a:extLst>
          </p:cNvPr>
          <p:cNvSpPr/>
          <p:nvPr/>
        </p:nvSpPr>
        <p:spPr>
          <a:xfrm>
            <a:off x="4396356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6C9644-BFD8-2036-E565-FAF11E833FFA}"/>
              </a:ext>
            </a:extLst>
          </p:cNvPr>
          <p:cNvSpPr/>
          <p:nvPr/>
        </p:nvSpPr>
        <p:spPr>
          <a:xfrm>
            <a:off x="4569543" y="161385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16C444-643C-14EE-8C98-417E85B0A04C}"/>
              </a:ext>
            </a:extLst>
          </p:cNvPr>
          <p:cNvSpPr/>
          <p:nvPr/>
        </p:nvSpPr>
        <p:spPr>
          <a:xfrm>
            <a:off x="5347318" y="1962586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D9642F-9EEE-25E3-53B7-D0DB63562EEA}"/>
              </a:ext>
            </a:extLst>
          </p:cNvPr>
          <p:cNvSpPr/>
          <p:nvPr/>
        </p:nvSpPr>
        <p:spPr>
          <a:xfrm>
            <a:off x="5376989" y="2607109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A77ABF-EA01-EADB-BDE4-E37D9630F314}"/>
              </a:ext>
            </a:extLst>
          </p:cNvPr>
          <p:cNvSpPr/>
          <p:nvPr/>
        </p:nvSpPr>
        <p:spPr>
          <a:xfrm>
            <a:off x="4579173" y="2272866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8ED1F8-9FEE-A775-EAE0-3045264164CB}"/>
              </a:ext>
            </a:extLst>
          </p:cNvPr>
          <p:cNvSpPr/>
          <p:nvPr/>
        </p:nvSpPr>
        <p:spPr>
          <a:xfrm>
            <a:off x="4591098" y="2951843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17C8DB-21CF-AD64-35E6-534CDB76936D}"/>
              </a:ext>
            </a:extLst>
          </p:cNvPr>
          <p:cNvSpPr/>
          <p:nvPr/>
        </p:nvSpPr>
        <p:spPr>
          <a:xfrm>
            <a:off x="5347318" y="3314404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4218F-B611-E86C-09B2-E3239C6DBA43}"/>
              </a:ext>
            </a:extLst>
          </p:cNvPr>
          <p:cNvSpPr/>
          <p:nvPr/>
        </p:nvSpPr>
        <p:spPr>
          <a:xfrm>
            <a:off x="4594530" y="3635492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B59CF-AECC-42B1-51A8-7E0F3886E9C9}"/>
              </a:ext>
            </a:extLst>
          </p:cNvPr>
          <p:cNvSpPr/>
          <p:nvPr/>
        </p:nvSpPr>
        <p:spPr>
          <a:xfrm>
            <a:off x="5347318" y="3960291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31FDE-8B46-B265-53F7-09A561C2B1A3}"/>
              </a:ext>
            </a:extLst>
          </p:cNvPr>
          <p:cNvSpPr txBox="1"/>
          <p:nvPr/>
        </p:nvSpPr>
        <p:spPr>
          <a:xfrm>
            <a:off x="180184" y="276744"/>
            <a:ext cx="40707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보유한 아이템이 아니면 구매하기 </a:t>
            </a:r>
            <a:endParaRPr lang="en-US" altLang="ko-KR" dirty="0"/>
          </a:p>
          <a:p>
            <a:r>
              <a:rPr lang="ko-KR" altLang="en-US" dirty="0"/>
              <a:t>버튼으로 표시되고</a:t>
            </a:r>
            <a:r>
              <a:rPr lang="en-US" altLang="ko-KR" dirty="0"/>
              <a:t>, </a:t>
            </a:r>
            <a:r>
              <a:rPr lang="ko-KR" altLang="en-US" dirty="0"/>
              <a:t>보유한 아이템일 </a:t>
            </a:r>
            <a:endParaRPr lang="en-US" altLang="ko-KR" dirty="0"/>
          </a:p>
          <a:p>
            <a:r>
              <a:rPr lang="ko-KR" altLang="en-US" dirty="0"/>
              <a:t>경우 보유상품으로 표시됨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구매하기 버튼을 누르면 </a:t>
            </a:r>
            <a:r>
              <a:rPr lang="ko-KR" altLang="en-US" dirty="0" err="1"/>
              <a:t>알림창이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뜨면서 개수를 입력 받아 구매함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F54516-4971-6A9A-1837-A61F96D8F718}"/>
              </a:ext>
            </a:extLst>
          </p:cNvPr>
          <p:cNvSpPr/>
          <p:nvPr/>
        </p:nvSpPr>
        <p:spPr>
          <a:xfrm>
            <a:off x="4342225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AF03BA-6F2E-4F69-F573-E163A0C4A842}"/>
              </a:ext>
            </a:extLst>
          </p:cNvPr>
          <p:cNvSpPr/>
          <p:nvPr/>
        </p:nvSpPr>
        <p:spPr>
          <a:xfrm>
            <a:off x="434222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8386-3EF3-7B5F-D2DE-49C5C88A62F2}"/>
              </a:ext>
            </a:extLst>
          </p:cNvPr>
          <p:cNvSpPr/>
          <p:nvPr/>
        </p:nvSpPr>
        <p:spPr>
          <a:xfrm>
            <a:off x="514029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DEE7-ABDD-E248-74C3-7E546C72C945}"/>
              </a:ext>
            </a:extLst>
          </p:cNvPr>
          <p:cNvSpPr/>
          <p:nvPr/>
        </p:nvSpPr>
        <p:spPr>
          <a:xfrm>
            <a:off x="593395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08673-8C54-D9AF-3C57-450C7AC2BF7C}"/>
              </a:ext>
            </a:extLst>
          </p:cNvPr>
          <p:cNvSpPr/>
          <p:nvPr/>
        </p:nvSpPr>
        <p:spPr>
          <a:xfrm>
            <a:off x="673136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34C8D-D2E1-86D8-7809-9542C0B6FDE8}"/>
              </a:ext>
            </a:extLst>
          </p:cNvPr>
          <p:cNvSpPr/>
          <p:nvPr/>
        </p:nvSpPr>
        <p:spPr>
          <a:xfrm>
            <a:off x="4338487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DC39-7202-2529-27B7-9FFC50E76C75}"/>
              </a:ext>
            </a:extLst>
          </p:cNvPr>
          <p:cNvSpPr/>
          <p:nvPr/>
        </p:nvSpPr>
        <p:spPr>
          <a:xfrm>
            <a:off x="5585064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CFB8-F38E-FC91-BD31-5A266FAF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57" y="1840843"/>
            <a:ext cx="1081865" cy="113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16644-8E74-7B62-504A-BAC70901791F}"/>
              </a:ext>
            </a:extLst>
          </p:cNvPr>
          <p:cNvSpPr txBox="1"/>
          <p:nvPr/>
        </p:nvSpPr>
        <p:spPr>
          <a:xfrm>
            <a:off x="5880963" y="1686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정보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F976-5884-3289-444C-4649D1283771}"/>
              </a:ext>
            </a:extLst>
          </p:cNvPr>
          <p:cNvSpPr txBox="1"/>
          <p:nvPr/>
        </p:nvSpPr>
        <p:spPr>
          <a:xfrm>
            <a:off x="5880963" y="2041433"/>
            <a:ext cx="13019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땅정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레벨 </a:t>
            </a:r>
            <a:r>
              <a:rPr lang="en-US" altLang="ko-KR" sz="1100" dirty="0"/>
              <a:t>: 200</a:t>
            </a:r>
          </a:p>
          <a:p>
            <a:endParaRPr lang="en-US" altLang="ko-KR" sz="1100" dirty="0"/>
          </a:p>
          <a:p>
            <a:r>
              <a:rPr lang="ko-KR" altLang="en-US" sz="1100" dirty="0"/>
              <a:t>칭호 </a:t>
            </a:r>
            <a:r>
              <a:rPr lang="en-US" altLang="ko-KR" sz="1100" dirty="0"/>
              <a:t>: </a:t>
            </a:r>
            <a:r>
              <a:rPr lang="ko-KR" altLang="en-US" sz="1100" dirty="0"/>
              <a:t>완벽주의자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747AB-7418-9C2F-7CD6-4FFEC90C38CD}"/>
              </a:ext>
            </a:extLst>
          </p:cNvPr>
          <p:cNvSpPr txBox="1"/>
          <p:nvPr/>
        </p:nvSpPr>
        <p:spPr>
          <a:xfrm>
            <a:off x="5389165" y="11192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41F9-6F02-9BC3-B572-C61421679F61}"/>
              </a:ext>
            </a:extLst>
          </p:cNvPr>
          <p:cNvSpPr txBox="1"/>
          <p:nvPr/>
        </p:nvSpPr>
        <p:spPr>
          <a:xfrm>
            <a:off x="4416242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A5A14-DEB4-7A06-818C-B40312FB44C0}"/>
              </a:ext>
            </a:extLst>
          </p:cNvPr>
          <p:cNvSpPr/>
          <p:nvPr/>
        </p:nvSpPr>
        <p:spPr>
          <a:xfrm>
            <a:off x="4338487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AD83-4F51-7177-F2D0-91DE36B8968A}"/>
              </a:ext>
            </a:extLst>
          </p:cNvPr>
          <p:cNvSpPr txBox="1"/>
          <p:nvPr/>
        </p:nvSpPr>
        <p:spPr>
          <a:xfrm>
            <a:off x="4589527" y="3790902"/>
            <a:ext cx="168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 경험치 </a:t>
            </a:r>
            <a:r>
              <a:rPr lang="en-US" altLang="ko-KR" sz="1100" dirty="0"/>
              <a:t>: 12345678</a:t>
            </a:r>
          </a:p>
          <a:p>
            <a:r>
              <a:rPr lang="ko-KR" altLang="en-US" sz="1100" dirty="0"/>
              <a:t>현재 경험치 </a:t>
            </a:r>
            <a:r>
              <a:rPr lang="en-US" altLang="ko-KR" sz="1100" dirty="0"/>
              <a:t>: 54321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획득 칭호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외 각종 정보들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9D38-CE4D-9912-683B-65ED20901E58}"/>
              </a:ext>
            </a:extLst>
          </p:cNvPr>
          <p:cNvSpPr txBox="1"/>
          <p:nvPr/>
        </p:nvSpPr>
        <p:spPr>
          <a:xfrm>
            <a:off x="6807231" y="1730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수정하기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92086C-C0DD-2D2F-DC5A-633C2236056C}"/>
              </a:ext>
            </a:extLst>
          </p:cNvPr>
          <p:cNvCxnSpPr/>
          <p:nvPr/>
        </p:nvCxnSpPr>
        <p:spPr>
          <a:xfrm flipH="1">
            <a:off x="7782550" y="2410497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8B459-E25B-2788-E1EC-28D6F55AB0CB}"/>
              </a:ext>
            </a:extLst>
          </p:cNvPr>
          <p:cNvCxnSpPr/>
          <p:nvPr/>
        </p:nvCxnSpPr>
        <p:spPr>
          <a:xfrm flipH="1">
            <a:off x="7782550" y="4399614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18C3C9-6D83-DB7D-4B5E-2A79693F6D96}"/>
              </a:ext>
            </a:extLst>
          </p:cNvPr>
          <p:cNvSpPr txBox="1"/>
          <p:nvPr/>
        </p:nvSpPr>
        <p:spPr>
          <a:xfrm>
            <a:off x="8869142" y="222583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친구들이 볼 수 있는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AE05-6C79-032B-A1C3-E96E22085522}"/>
              </a:ext>
            </a:extLst>
          </p:cNvPr>
          <p:cNvSpPr txBox="1"/>
          <p:nvPr/>
        </p:nvSpPr>
        <p:spPr>
          <a:xfrm>
            <a:off x="8869142" y="421494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 볼 수 있는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A296-C26A-3801-B81B-0BA342C6969F}"/>
              </a:ext>
            </a:extLst>
          </p:cNvPr>
          <p:cNvSpPr txBox="1"/>
          <p:nvPr/>
        </p:nvSpPr>
        <p:spPr>
          <a:xfrm>
            <a:off x="241120" y="255159"/>
            <a:ext cx="31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MyPage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8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ED37-06D0-57BB-5A1A-34205ECB0E62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8ADF2-1069-6CB2-D613-C76E763FDE7F}"/>
              </a:ext>
            </a:extLst>
          </p:cNvPr>
          <p:cNvSpPr txBox="1"/>
          <p:nvPr/>
        </p:nvSpPr>
        <p:spPr>
          <a:xfrm>
            <a:off x="4659475" y="147622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회원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0CD3-7164-FEEE-FFEB-28AA66F30547}"/>
              </a:ext>
            </a:extLst>
          </p:cNvPr>
          <p:cNvSpPr txBox="1"/>
          <p:nvPr/>
        </p:nvSpPr>
        <p:spPr>
          <a:xfrm>
            <a:off x="4761722" y="268595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14B7-E538-EA99-BF34-F07D6ADB856F}"/>
              </a:ext>
            </a:extLst>
          </p:cNvPr>
          <p:cNvSpPr txBox="1"/>
          <p:nvPr/>
        </p:nvSpPr>
        <p:spPr>
          <a:xfrm>
            <a:off x="4761722" y="387703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캐릭터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4A02-B782-0C10-749E-EB07AD2F0ED2}"/>
              </a:ext>
            </a:extLst>
          </p:cNvPr>
          <p:cNvSpPr txBox="1"/>
          <p:nvPr/>
        </p:nvSpPr>
        <p:spPr>
          <a:xfrm>
            <a:off x="4761722" y="506810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 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F65B4-77BA-5CD2-0D20-288A078C05C6}"/>
              </a:ext>
            </a:extLst>
          </p:cNvPr>
          <p:cNvSpPr/>
          <p:nvPr/>
        </p:nvSpPr>
        <p:spPr>
          <a:xfrm>
            <a:off x="5190543" y="1854698"/>
            <a:ext cx="1606420" cy="68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3B2978-2222-4661-0070-16C6501B7D6D}"/>
              </a:ext>
            </a:extLst>
          </p:cNvPr>
          <p:cNvSpPr/>
          <p:nvPr/>
        </p:nvSpPr>
        <p:spPr>
          <a:xfrm>
            <a:off x="435000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플랜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1C6AA-F461-1EB5-195E-C2A350CD531B}"/>
              </a:ext>
            </a:extLst>
          </p:cNvPr>
          <p:cNvSpPr/>
          <p:nvPr/>
        </p:nvSpPr>
        <p:spPr>
          <a:xfrm>
            <a:off x="608355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EC5009-AB9B-4FA0-5D61-B3B64CB46E0A}"/>
              </a:ext>
            </a:extLst>
          </p:cNvPr>
          <p:cNvSpPr/>
          <p:nvPr/>
        </p:nvSpPr>
        <p:spPr>
          <a:xfrm>
            <a:off x="2616459" y="4227702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C22C8-0735-C49F-4DB3-0E2663A942B1}"/>
              </a:ext>
            </a:extLst>
          </p:cNvPr>
          <p:cNvSpPr/>
          <p:nvPr/>
        </p:nvSpPr>
        <p:spPr>
          <a:xfrm>
            <a:off x="435000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2B672-B1A0-50FA-4045-6299F82EF3B4}"/>
              </a:ext>
            </a:extLst>
          </p:cNvPr>
          <p:cNvSpPr/>
          <p:nvPr/>
        </p:nvSpPr>
        <p:spPr>
          <a:xfrm>
            <a:off x="608355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89C1FD-730D-93BE-6756-F1C33206CF24}"/>
              </a:ext>
            </a:extLst>
          </p:cNvPr>
          <p:cNvSpPr/>
          <p:nvPr/>
        </p:nvSpPr>
        <p:spPr>
          <a:xfrm>
            <a:off x="7788728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팔로우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팔로잉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B68EB-0C78-70CB-6BA1-F49E293AF159}"/>
              </a:ext>
            </a:extLst>
          </p:cNvPr>
          <p:cNvSpPr/>
          <p:nvPr/>
        </p:nvSpPr>
        <p:spPr>
          <a:xfrm>
            <a:off x="444875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6F4FFA-7E91-7364-DB83-88C91836BAF3}"/>
              </a:ext>
            </a:extLst>
          </p:cNvPr>
          <p:cNvSpPr/>
          <p:nvPr/>
        </p:nvSpPr>
        <p:spPr>
          <a:xfrm>
            <a:off x="618230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755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D2B860-0FD8-B65E-3961-A16A363DC0FC}"/>
              </a:ext>
            </a:extLst>
          </p:cNvPr>
          <p:cNvSpPr/>
          <p:nvPr/>
        </p:nvSpPr>
        <p:spPr>
          <a:xfrm>
            <a:off x="423805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846BB-F3E5-7C15-1C36-732EF41F4F8E}"/>
              </a:ext>
            </a:extLst>
          </p:cNvPr>
          <p:cNvSpPr/>
          <p:nvPr/>
        </p:nvSpPr>
        <p:spPr>
          <a:xfrm>
            <a:off x="42380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0EF3D-93F0-0715-2F4D-05F7571F96E2}"/>
              </a:ext>
            </a:extLst>
          </p:cNvPr>
          <p:cNvSpPr/>
          <p:nvPr/>
        </p:nvSpPr>
        <p:spPr>
          <a:xfrm>
            <a:off x="503611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0B4A5-9B3F-0A6E-6CF6-02107C1C437C}"/>
              </a:ext>
            </a:extLst>
          </p:cNvPr>
          <p:cNvSpPr/>
          <p:nvPr/>
        </p:nvSpPr>
        <p:spPr>
          <a:xfrm>
            <a:off x="582978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61C83-9AF4-7E26-7FC9-090B793B2B67}"/>
              </a:ext>
            </a:extLst>
          </p:cNvPr>
          <p:cNvSpPr/>
          <p:nvPr/>
        </p:nvSpPr>
        <p:spPr>
          <a:xfrm>
            <a:off x="662719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B76E-78D6-0ABC-7D06-F937275F323B}"/>
              </a:ext>
            </a:extLst>
          </p:cNvPr>
          <p:cNvSpPr/>
          <p:nvPr/>
        </p:nvSpPr>
        <p:spPr>
          <a:xfrm>
            <a:off x="423431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642F8-7EF7-4C01-9703-8B6025ACD381}"/>
              </a:ext>
            </a:extLst>
          </p:cNvPr>
          <p:cNvSpPr/>
          <p:nvPr/>
        </p:nvSpPr>
        <p:spPr>
          <a:xfrm>
            <a:off x="548089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30798-5EEF-0A40-758E-2F303EAEADD6}"/>
              </a:ext>
            </a:extLst>
          </p:cNvPr>
          <p:cNvSpPr/>
          <p:nvPr/>
        </p:nvSpPr>
        <p:spPr>
          <a:xfrm>
            <a:off x="4242447" y="108207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40164-305F-3560-DC6C-297BC7C8748F}"/>
              </a:ext>
            </a:extLst>
          </p:cNvPr>
          <p:cNvSpPr txBox="1"/>
          <p:nvPr/>
        </p:nvSpPr>
        <p:spPr>
          <a:xfrm>
            <a:off x="4335473" y="123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고봉훈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A5B49-C1A0-105D-712E-29077E5A1A7F}"/>
              </a:ext>
            </a:extLst>
          </p:cNvPr>
          <p:cNvSpPr txBox="1"/>
          <p:nvPr/>
        </p:nvSpPr>
        <p:spPr>
          <a:xfrm>
            <a:off x="6228815" y="12931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E655-8A6E-FCA5-20B3-E7A042786328}"/>
              </a:ext>
            </a:extLst>
          </p:cNvPr>
          <p:cNvSpPr/>
          <p:nvPr/>
        </p:nvSpPr>
        <p:spPr>
          <a:xfrm>
            <a:off x="4242447" y="175302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52131-2054-FEC1-B39D-CD02585A25A8}"/>
              </a:ext>
            </a:extLst>
          </p:cNvPr>
          <p:cNvSpPr txBox="1"/>
          <p:nvPr/>
        </p:nvSpPr>
        <p:spPr>
          <a:xfrm>
            <a:off x="4335473" y="1903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공두환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05F51-C527-D034-6585-36AF19C41190}"/>
              </a:ext>
            </a:extLst>
          </p:cNvPr>
          <p:cNvSpPr/>
          <p:nvPr/>
        </p:nvSpPr>
        <p:spPr>
          <a:xfrm>
            <a:off x="4242447" y="242398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0EDC-3978-E742-1D51-DEE285991671}"/>
              </a:ext>
            </a:extLst>
          </p:cNvPr>
          <p:cNvSpPr txBox="1"/>
          <p:nvPr/>
        </p:nvSpPr>
        <p:spPr>
          <a:xfrm>
            <a:off x="4335473" y="2574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권건우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8FC12E-BEE2-A0CE-C8DB-3FA6B62C5492}"/>
              </a:ext>
            </a:extLst>
          </p:cNvPr>
          <p:cNvSpPr/>
          <p:nvPr/>
        </p:nvSpPr>
        <p:spPr>
          <a:xfrm>
            <a:off x="4242447" y="309494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733F-97DA-5D66-613F-E7DEFEFF0FE5}"/>
              </a:ext>
            </a:extLst>
          </p:cNvPr>
          <p:cNvSpPr txBox="1"/>
          <p:nvPr/>
        </p:nvSpPr>
        <p:spPr>
          <a:xfrm>
            <a:off x="4335473" y="3245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E2578-577B-B281-B156-051841AB8637}"/>
              </a:ext>
            </a:extLst>
          </p:cNvPr>
          <p:cNvSpPr txBox="1"/>
          <p:nvPr/>
        </p:nvSpPr>
        <p:spPr>
          <a:xfrm>
            <a:off x="6228815" y="195000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D2F2F-45F3-5781-BDAE-7E143B50BA0E}"/>
              </a:ext>
            </a:extLst>
          </p:cNvPr>
          <p:cNvSpPr txBox="1"/>
          <p:nvPr/>
        </p:nvSpPr>
        <p:spPr>
          <a:xfrm>
            <a:off x="6228815" y="262134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CB5CE-7FCE-E89E-DEAD-2508F11E1439}"/>
              </a:ext>
            </a:extLst>
          </p:cNvPr>
          <p:cNvSpPr txBox="1"/>
          <p:nvPr/>
        </p:nvSpPr>
        <p:spPr>
          <a:xfrm>
            <a:off x="6228815" y="328797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470CA1-E883-762A-248A-661FEC14B115}"/>
              </a:ext>
            </a:extLst>
          </p:cNvPr>
          <p:cNvSpPr/>
          <p:nvPr/>
        </p:nvSpPr>
        <p:spPr>
          <a:xfrm>
            <a:off x="6890364" y="5047861"/>
            <a:ext cx="429842" cy="391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D179060D-7FC4-6A8D-D4CE-9982149D79E6}"/>
              </a:ext>
            </a:extLst>
          </p:cNvPr>
          <p:cNvSpPr/>
          <p:nvPr/>
        </p:nvSpPr>
        <p:spPr>
          <a:xfrm>
            <a:off x="6959006" y="5104544"/>
            <a:ext cx="286237" cy="276849"/>
          </a:xfrm>
          <a:prstGeom prst="plus">
            <a:avLst>
              <a:gd name="adj" fmla="val 4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B6D8F-91A6-B8CF-A95D-08A3C8109A7D}"/>
              </a:ext>
            </a:extLst>
          </p:cNvPr>
          <p:cNvSpPr txBox="1"/>
          <p:nvPr/>
        </p:nvSpPr>
        <p:spPr>
          <a:xfrm>
            <a:off x="8070222" y="4781303"/>
            <a:ext cx="341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팝업창으로 사용자 정보를 보여줌 정보 옆이나 아래에 친구 추가 버튼을 추가  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1912ECA-9FF8-66D4-7522-020DA3714FE2}"/>
              </a:ext>
            </a:extLst>
          </p:cNvPr>
          <p:cNvSpPr/>
          <p:nvPr/>
        </p:nvSpPr>
        <p:spPr>
          <a:xfrm>
            <a:off x="7490159" y="5176816"/>
            <a:ext cx="576324" cy="138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3B0E0-545D-233B-49D8-6B51213A24C8}"/>
              </a:ext>
            </a:extLst>
          </p:cNvPr>
          <p:cNvSpPr txBox="1"/>
          <p:nvPr/>
        </p:nvSpPr>
        <p:spPr>
          <a:xfrm>
            <a:off x="230422" y="250202"/>
            <a:ext cx="288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친구 정보 창 </a:t>
            </a:r>
            <a:endParaRPr lang="en-US" altLang="ko-KR" sz="2000" b="1" dirty="0"/>
          </a:p>
          <a:p>
            <a:r>
              <a:rPr lang="en-US" altLang="ko-KR" sz="2000" b="1" dirty="0"/>
              <a:t>+ </a:t>
            </a:r>
            <a:r>
              <a:rPr lang="ko-KR" altLang="en-US" sz="2000" b="1" dirty="0"/>
              <a:t>친구 추가 버튼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219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1E693-FF44-9D66-2E1B-0D645A45CE3D}"/>
              </a:ext>
            </a:extLst>
          </p:cNvPr>
          <p:cNvSpPr/>
          <p:nvPr/>
        </p:nvSpPr>
        <p:spPr>
          <a:xfrm>
            <a:off x="4423244" y="554432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C5B588-9C63-4F21-0F02-A6D2FA10B4FE}"/>
              </a:ext>
            </a:extLst>
          </p:cNvPr>
          <p:cNvSpPr/>
          <p:nvPr/>
        </p:nvSpPr>
        <p:spPr>
          <a:xfrm>
            <a:off x="442324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5D28-88C7-CB73-1F99-74AAC697822D}"/>
              </a:ext>
            </a:extLst>
          </p:cNvPr>
          <p:cNvSpPr/>
          <p:nvPr/>
        </p:nvSpPr>
        <p:spPr>
          <a:xfrm>
            <a:off x="5221309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124E8-2B01-850F-0D8E-BC72F4D6864F}"/>
              </a:ext>
            </a:extLst>
          </p:cNvPr>
          <p:cNvSpPr/>
          <p:nvPr/>
        </p:nvSpPr>
        <p:spPr>
          <a:xfrm>
            <a:off x="6014976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FDF49-4B80-D2F1-F270-02DABF7925D4}"/>
              </a:ext>
            </a:extLst>
          </p:cNvPr>
          <p:cNvSpPr/>
          <p:nvPr/>
        </p:nvSpPr>
        <p:spPr>
          <a:xfrm>
            <a:off x="681238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CC800-80F0-D6B3-4299-7E244BF541F5}"/>
              </a:ext>
            </a:extLst>
          </p:cNvPr>
          <p:cNvSpPr/>
          <p:nvPr/>
        </p:nvSpPr>
        <p:spPr>
          <a:xfrm>
            <a:off x="4419506" y="554433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1751D-246B-1C16-A029-C6B51E61C764}"/>
              </a:ext>
            </a:extLst>
          </p:cNvPr>
          <p:cNvSpPr/>
          <p:nvPr/>
        </p:nvSpPr>
        <p:spPr>
          <a:xfrm>
            <a:off x="5666083" y="678418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69A33-7485-74D6-FB87-257E93FEB285}"/>
              </a:ext>
            </a:extLst>
          </p:cNvPr>
          <p:cNvSpPr txBox="1"/>
          <p:nvPr/>
        </p:nvSpPr>
        <p:spPr>
          <a:xfrm>
            <a:off x="5688072" y="1142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1AF29-9D87-DA6C-EFE2-2D31648273D8}"/>
              </a:ext>
            </a:extLst>
          </p:cNvPr>
          <p:cNvSpPr/>
          <p:nvPr/>
        </p:nvSpPr>
        <p:spPr>
          <a:xfrm>
            <a:off x="4419506" y="1091929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C2069-6E93-6E5E-FE2B-933631AF7721}"/>
              </a:ext>
            </a:extLst>
          </p:cNvPr>
          <p:cNvSpPr/>
          <p:nvPr/>
        </p:nvSpPr>
        <p:spPr>
          <a:xfrm>
            <a:off x="4427640" y="154855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0E23-7012-AA97-363C-797E4D23E1BE}"/>
              </a:ext>
            </a:extLst>
          </p:cNvPr>
          <p:cNvSpPr txBox="1"/>
          <p:nvPr/>
        </p:nvSpPr>
        <p:spPr>
          <a:xfrm>
            <a:off x="4520666" y="160435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메인화면</a:t>
            </a:r>
            <a:r>
              <a:rPr lang="ko-KR" altLang="en-US" sz="1200" dirty="0"/>
              <a:t>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87138-CC5B-694D-161E-8BCD5638F7ED}"/>
              </a:ext>
            </a:extLst>
          </p:cNvPr>
          <p:cNvSpPr/>
          <p:nvPr/>
        </p:nvSpPr>
        <p:spPr>
          <a:xfrm>
            <a:off x="4427640" y="1930944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C975D-CEC9-A07E-3B40-1208452DE239}"/>
              </a:ext>
            </a:extLst>
          </p:cNvPr>
          <p:cNvSpPr txBox="1"/>
          <p:nvPr/>
        </p:nvSpPr>
        <p:spPr>
          <a:xfrm>
            <a:off x="4520666" y="1986750"/>
            <a:ext cx="127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라이선스 정보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5298-F117-5EC2-9418-6FFC2A46D8BE}"/>
              </a:ext>
            </a:extLst>
          </p:cNvPr>
          <p:cNvSpPr/>
          <p:nvPr/>
        </p:nvSpPr>
        <p:spPr>
          <a:xfrm>
            <a:off x="4427640" y="231153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26CEF-17CE-06F6-46A9-74C1B76EC45E}"/>
              </a:ext>
            </a:extLst>
          </p:cNvPr>
          <p:cNvSpPr txBox="1"/>
          <p:nvPr/>
        </p:nvSpPr>
        <p:spPr>
          <a:xfrm>
            <a:off x="4520666" y="236733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고객센터 문의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C4D1B-64B8-21EE-5813-8B57E8EDAE6B}"/>
              </a:ext>
            </a:extLst>
          </p:cNvPr>
          <p:cNvSpPr/>
          <p:nvPr/>
        </p:nvSpPr>
        <p:spPr>
          <a:xfrm>
            <a:off x="4427640" y="2692118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E371-EB5C-FCC3-793F-DA6EA33DEE34}"/>
              </a:ext>
            </a:extLst>
          </p:cNvPr>
          <p:cNvSpPr txBox="1"/>
          <p:nvPr/>
        </p:nvSpPr>
        <p:spPr>
          <a:xfrm>
            <a:off x="4520666" y="2747924"/>
            <a:ext cx="149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 정보 </a:t>
            </a:r>
            <a:r>
              <a:rPr lang="en-US" altLang="ko-KR" sz="1200" dirty="0"/>
              <a:t>/ </a:t>
            </a:r>
            <a:r>
              <a:rPr lang="ko-KR" altLang="en-US" sz="1200" dirty="0"/>
              <a:t>탈퇴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344EF-8136-CDD1-9CE5-082D2EE540FE}"/>
              </a:ext>
            </a:extLst>
          </p:cNvPr>
          <p:cNvSpPr txBox="1"/>
          <p:nvPr/>
        </p:nvSpPr>
        <p:spPr>
          <a:xfrm>
            <a:off x="231493" y="278308"/>
            <a:ext cx="15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882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315616"/>
            <a:ext cx="111561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플래너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Daily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 기록 </a:t>
            </a:r>
            <a:r>
              <a:rPr lang="en-US" altLang="ko-KR" dirty="0"/>
              <a:t>(</a:t>
            </a:r>
            <a:r>
              <a:rPr lang="ko-KR" altLang="en-US" dirty="0"/>
              <a:t>일정 제목</a:t>
            </a:r>
            <a:r>
              <a:rPr lang="en-US" altLang="ko-KR" dirty="0"/>
              <a:t>, </a:t>
            </a:r>
            <a:r>
              <a:rPr lang="ko-KR" altLang="en-US" dirty="0"/>
              <a:t>일정 시간 등을 기록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설정 </a:t>
            </a:r>
            <a:r>
              <a:rPr lang="en-US" altLang="ko-KR" dirty="0"/>
              <a:t>(</a:t>
            </a:r>
            <a:r>
              <a:rPr lang="ko-KR" altLang="en-US" dirty="0"/>
              <a:t>업무 제목</a:t>
            </a:r>
            <a:r>
              <a:rPr lang="en-US" altLang="ko-KR" dirty="0"/>
              <a:t>, </a:t>
            </a:r>
            <a:r>
              <a:rPr lang="ko-KR" altLang="en-US" dirty="0"/>
              <a:t>업무 시작 시간 및 종료 시간</a:t>
            </a:r>
            <a:r>
              <a:rPr lang="en-US" altLang="ko-KR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목표에 체크 박스 버튼을 추가 </a:t>
            </a:r>
            <a:r>
              <a:rPr lang="en-US" altLang="ko-KR" dirty="0"/>
              <a:t>-&gt; </a:t>
            </a:r>
            <a:r>
              <a:rPr lang="ko-KR" altLang="en-US" dirty="0"/>
              <a:t>업무 </a:t>
            </a:r>
            <a:r>
              <a:rPr lang="ko-KR" altLang="en-US" dirty="0" err="1"/>
              <a:t>완료시</a:t>
            </a:r>
            <a:r>
              <a:rPr lang="ko-KR" altLang="en-US" dirty="0"/>
              <a:t> 체크하고 해당 업무에 완료 표시가 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일정과 하루 목표 부분에 각각 추가 버튼을 넣어 일정과 업무를 자유롭게 추가할 수 있도록 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오늘 하루 업무 진행률을 확인할 수 있도록 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옆에 시간 측정 버튼을 추가함 </a:t>
            </a:r>
            <a:r>
              <a:rPr lang="en-US" altLang="ko-KR" dirty="0"/>
              <a:t>-&gt; </a:t>
            </a:r>
            <a:r>
              <a:rPr lang="ko-KR" altLang="en-US" dirty="0"/>
              <a:t>버튼을 터치하면 타이머 화면을 전환되어 필요 시 시간을 측정하며 업무를 진행할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완료 시</a:t>
            </a:r>
            <a:r>
              <a:rPr lang="en-US" altLang="ko-KR" dirty="0"/>
              <a:t>, </a:t>
            </a:r>
            <a:r>
              <a:rPr lang="ko-KR" altLang="en-US" dirty="0"/>
              <a:t>업무 시간에 비례하는 경험치가 부여됨</a:t>
            </a:r>
            <a:r>
              <a:rPr lang="en-US" altLang="ko-KR" dirty="0"/>
              <a:t>. </a:t>
            </a:r>
            <a:r>
              <a:rPr lang="ko-KR" altLang="en-US" dirty="0"/>
              <a:t>경험치로 아이템을 구매할 수 있고</a:t>
            </a:r>
            <a:r>
              <a:rPr lang="en-US" altLang="ko-KR" dirty="0"/>
              <a:t>, </a:t>
            </a:r>
            <a:r>
              <a:rPr lang="ko-KR" altLang="en-US" dirty="0"/>
              <a:t>화폐처럼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Monthly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달을 표시하고 캘린더를 화면에 보여줌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캘린더 화면에는 일정이나 업무가 있는 날에는 점을 찍어 표시함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하단에는 이번 달에 계획한 총 목표 개수와 완료</a:t>
            </a:r>
            <a:r>
              <a:rPr lang="en-US" altLang="ko-KR" dirty="0"/>
              <a:t>/</a:t>
            </a:r>
            <a:r>
              <a:rPr lang="ko-KR" altLang="en-US" dirty="0"/>
              <a:t>미완료 목표를 표시함으로써 성취감</a:t>
            </a:r>
            <a:r>
              <a:rPr lang="en-US" altLang="ko-KR" dirty="0"/>
              <a:t>(</a:t>
            </a:r>
            <a:r>
              <a:rPr lang="ko-KR" altLang="en-US" dirty="0"/>
              <a:t>혹은 부진</a:t>
            </a:r>
            <a:r>
              <a:rPr lang="en-US" altLang="ko-KR" dirty="0"/>
              <a:t>)</a:t>
            </a:r>
            <a:r>
              <a:rPr lang="ko-KR" altLang="en-US" dirty="0"/>
              <a:t>을 느낄 수 있도록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017034"/>
            <a:ext cx="1115619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캐릭터 방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전체적인 캐릭터 방과 캐릭터를 보여준다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웹 뷰를 활용하여 </a:t>
            </a:r>
            <a:r>
              <a:rPr lang="ko-KR" altLang="en-US" sz="2000" dirty="0" err="1"/>
              <a:t>언리얼을</a:t>
            </a:r>
            <a:r>
              <a:rPr lang="ko-KR" altLang="en-US" sz="2000" dirty="0"/>
              <a:t> 띄움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버튼을 터치하면 화면이 전환된다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현재 보유하고 있는 아이템 목록을 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미리보기 버튼을 통해 착용한 모습을 확인할 수 있으며 착용 버튼을 통해 아이템을 캐릭터에 실제로 착용 시킬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화면에는 </a:t>
            </a:r>
            <a:r>
              <a:rPr lang="en-US" altLang="ko-KR" sz="2000" dirty="0"/>
              <a:t>‘</a:t>
            </a:r>
            <a:r>
              <a:rPr lang="ko-KR" altLang="en-US" sz="2000" dirty="0"/>
              <a:t>상점으로</a:t>
            </a:r>
            <a:r>
              <a:rPr lang="en-US" altLang="ko-KR" sz="2000" dirty="0"/>
              <a:t>‘ </a:t>
            </a:r>
            <a:r>
              <a:rPr lang="ko-KR" altLang="en-US" sz="2000" dirty="0"/>
              <a:t>버튼이 있다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이 버튼을 통해 상점으로 이동할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아이템의 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가격 등을 확인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미리보기 버튼을 통해 구매 전에 착용 모습을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구매하기 버튼을 통해 아이템을 소유할 수 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MyPage</a:t>
            </a:r>
            <a:r>
              <a:rPr lang="en-US" altLang="ko-KR" sz="2000" dirty="0"/>
              <a:t> </a:t>
            </a:r>
            <a:r>
              <a:rPr lang="ko-KR" altLang="en-US" sz="2000" dirty="0"/>
              <a:t>버튼을 터치하면 화면이 전환된다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캐릭터 정보</a:t>
            </a:r>
            <a:r>
              <a:rPr lang="en-US" altLang="ko-KR" sz="2000" dirty="0"/>
              <a:t>, </a:t>
            </a:r>
            <a:r>
              <a:rPr lang="ko-KR" altLang="en-US" sz="2000" dirty="0"/>
              <a:t>누적 경험치 등을 볼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 err="1"/>
              <a:t>팔로우</a:t>
            </a:r>
            <a:r>
              <a:rPr lang="en-US" altLang="ko-KR" sz="2400" b="1" dirty="0"/>
              <a:t>/</a:t>
            </a:r>
            <a:r>
              <a:rPr lang="ko-KR" altLang="en-US" sz="2400" b="1" dirty="0" err="1"/>
              <a:t>팔로잉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기존의 친구 추가 기능을 </a:t>
            </a:r>
            <a:r>
              <a:rPr lang="ko-KR" altLang="en-US" dirty="0" err="1"/>
              <a:t>팔로우</a:t>
            </a:r>
            <a:r>
              <a:rPr lang="en-US" altLang="ko-KR" dirty="0"/>
              <a:t>/</a:t>
            </a:r>
            <a:r>
              <a:rPr lang="ko-KR" altLang="en-US" dirty="0" err="1"/>
              <a:t>팔로잉</a:t>
            </a:r>
            <a:r>
              <a:rPr lang="ko-KR" altLang="en-US" dirty="0"/>
              <a:t> 기능으로 변경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수락 필요 없이 사용자가 원하는 다른 사용자를 </a:t>
            </a:r>
            <a:r>
              <a:rPr lang="ko-KR" altLang="en-US" dirty="0" err="1"/>
              <a:t>팔로우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sz="2800" b="1" dirty="0"/>
              <a:t>설정 기능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‘ </a:t>
            </a:r>
            <a:r>
              <a:rPr lang="ko-KR" altLang="en-US" dirty="0"/>
              <a:t>버튼을 누르면 설정을 변경하고 라이선스 정보를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4CA2D-1492-2743-7AF8-95F7F525212D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화면 구성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1978F-83F0-CB72-F395-04C41EC18BAD}"/>
              </a:ext>
            </a:extLst>
          </p:cNvPr>
          <p:cNvSpPr/>
          <p:nvPr/>
        </p:nvSpPr>
        <p:spPr>
          <a:xfrm>
            <a:off x="1641609" y="159526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메인 화면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6D0A4-78C0-51DE-F9E9-E46DFD490E7C}"/>
              </a:ext>
            </a:extLst>
          </p:cNvPr>
          <p:cNvSpPr/>
          <p:nvPr/>
        </p:nvSpPr>
        <p:spPr>
          <a:xfrm>
            <a:off x="3838023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747FCF-8139-6C38-9448-1BE8C661BC53}"/>
              </a:ext>
            </a:extLst>
          </p:cNvPr>
          <p:cNvSpPr/>
          <p:nvPr/>
        </p:nvSpPr>
        <p:spPr>
          <a:xfrm>
            <a:off x="1620343" y="298453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C11FD2-377D-ED83-FC39-BDF89A53AF0F}"/>
              </a:ext>
            </a:extLst>
          </p:cNvPr>
          <p:cNvCxnSpPr>
            <a:cxnSpLocks/>
          </p:cNvCxnSpPr>
          <p:nvPr/>
        </p:nvCxnSpPr>
        <p:spPr>
          <a:xfrm>
            <a:off x="2389060" y="2568085"/>
            <a:ext cx="1061" cy="39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3BB7-46E4-BEA3-447E-353B831EF290}"/>
              </a:ext>
            </a:extLst>
          </p:cNvPr>
          <p:cNvSpPr txBox="1"/>
          <p:nvPr/>
        </p:nvSpPr>
        <p:spPr>
          <a:xfrm>
            <a:off x="445465" y="2595546"/>
            <a:ext cx="203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작성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C7A308-56AB-F3C8-FA56-F7A91AE1741A}"/>
              </a:ext>
            </a:extLst>
          </p:cNvPr>
          <p:cNvSpPr/>
          <p:nvPr/>
        </p:nvSpPr>
        <p:spPr>
          <a:xfrm>
            <a:off x="484212" y="4423486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 측정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9A112-B165-C83C-5EFB-C97D28C47BC9}"/>
              </a:ext>
            </a:extLst>
          </p:cNvPr>
          <p:cNvSpPr/>
          <p:nvPr/>
        </p:nvSpPr>
        <p:spPr>
          <a:xfrm>
            <a:off x="2724727" y="441477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39926F-C518-72A1-E707-B6BBB62A1F60}"/>
              </a:ext>
            </a:extLst>
          </p:cNvPr>
          <p:cNvCxnSpPr>
            <a:cxnSpLocks/>
          </p:cNvCxnSpPr>
          <p:nvPr/>
        </p:nvCxnSpPr>
        <p:spPr>
          <a:xfrm flipH="1">
            <a:off x="1463149" y="3935390"/>
            <a:ext cx="560614" cy="4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AE6C52-71D6-B25F-FF21-6162DF4FAF98}"/>
              </a:ext>
            </a:extLst>
          </p:cNvPr>
          <p:cNvCxnSpPr>
            <a:cxnSpLocks/>
          </p:cNvCxnSpPr>
          <p:nvPr/>
        </p:nvCxnSpPr>
        <p:spPr>
          <a:xfrm>
            <a:off x="2724727" y="3944185"/>
            <a:ext cx="568966" cy="41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2D34B-FC32-1A3C-B93A-F3B427425C8D}"/>
              </a:ext>
            </a:extLst>
          </p:cNvPr>
          <p:cNvSpPr txBox="1"/>
          <p:nvPr/>
        </p:nvSpPr>
        <p:spPr>
          <a:xfrm>
            <a:off x="643452" y="4001011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D76DF-D12B-5A06-C694-5872A84E48AF}"/>
              </a:ext>
            </a:extLst>
          </p:cNvPr>
          <p:cNvSpPr txBox="1"/>
          <p:nvPr/>
        </p:nvSpPr>
        <p:spPr>
          <a:xfrm>
            <a:off x="3293693" y="3944185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B935A9-677D-BD9D-ABE2-7EF42E646ECB}"/>
              </a:ext>
            </a:extLst>
          </p:cNvPr>
          <p:cNvSpPr/>
          <p:nvPr/>
        </p:nvSpPr>
        <p:spPr>
          <a:xfrm>
            <a:off x="484212" y="5657749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19D1C7-45F3-BB22-B95B-7319ED3A9839}"/>
              </a:ext>
            </a:extLst>
          </p:cNvPr>
          <p:cNvCxnSpPr>
            <a:cxnSpLocks/>
          </p:cNvCxnSpPr>
          <p:nvPr/>
        </p:nvCxnSpPr>
        <p:spPr>
          <a:xfrm>
            <a:off x="1223009" y="5363876"/>
            <a:ext cx="0" cy="2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00620-60F4-6A76-014C-45D0A2FC8A17}"/>
              </a:ext>
            </a:extLst>
          </p:cNvPr>
          <p:cNvSpPr/>
          <p:nvPr/>
        </p:nvSpPr>
        <p:spPr>
          <a:xfrm>
            <a:off x="6254356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화면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AA48CF-65AE-559B-6DF7-D0D4178EEA94}"/>
              </a:ext>
            </a:extLst>
          </p:cNvPr>
          <p:cNvCxnSpPr>
            <a:cxnSpLocks/>
          </p:cNvCxnSpPr>
          <p:nvPr/>
        </p:nvCxnSpPr>
        <p:spPr>
          <a:xfrm>
            <a:off x="7398440" y="2542451"/>
            <a:ext cx="395467" cy="3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9D779F-0E5D-56C4-057F-5BFB6268C6E7}"/>
              </a:ext>
            </a:extLst>
          </p:cNvPr>
          <p:cNvCxnSpPr>
            <a:cxnSpLocks/>
          </p:cNvCxnSpPr>
          <p:nvPr/>
        </p:nvCxnSpPr>
        <p:spPr>
          <a:xfrm flipH="1">
            <a:off x="6239268" y="2568085"/>
            <a:ext cx="416175" cy="35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249130-33DB-0C21-3CE7-52758B307FBF}"/>
              </a:ext>
            </a:extLst>
          </p:cNvPr>
          <p:cNvSpPr/>
          <p:nvPr/>
        </p:nvSpPr>
        <p:spPr>
          <a:xfrm>
            <a:off x="7276713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47CF2F-F48A-5512-E35C-8BD59F86CA6E}"/>
              </a:ext>
            </a:extLst>
          </p:cNvPr>
          <p:cNvSpPr/>
          <p:nvPr/>
        </p:nvSpPr>
        <p:spPr>
          <a:xfrm>
            <a:off x="5494626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 화면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69BCC1-987C-8D62-E792-453D3A360265}"/>
              </a:ext>
            </a:extLst>
          </p:cNvPr>
          <p:cNvSpPr/>
          <p:nvPr/>
        </p:nvSpPr>
        <p:spPr>
          <a:xfrm>
            <a:off x="7276713" y="440227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 화면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D0D0E0-6174-AF77-13F5-4544C6013B37}"/>
              </a:ext>
            </a:extLst>
          </p:cNvPr>
          <p:cNvCxnSpPr>
            <a:cxnSpLocks/>
          </p:cNvCxnSpPr>
          <p:nvPr/>
        </p:nvCxnSpPr>
        <p:spPr>
          <a:xfrm>
            <a:off x="8046488" y="3908785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81C7950-9097-B528-ECE6-2B3D63B3F976}"/>
              </a:ext>
            </a:extLst>
          </p:cNvPr>
          <p:cNvSpPr txBox="1"/>
          <p:nvPr/>
        </p:nvSpPr>
        <p:spPr>
          <a:xfrm>
            <a:off x="7771108" y="2471445"/>
            <a:ext cx="10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소유 </a:t>
            </a:r>
            <a:endParaRPr lang="en-US" altLang="ko-KR" sz="1200" dirty="0"/>
          </a:p>
          <a:p>
            <a:r>
              <a:rPr lang="ko-KR" altLang="en-US" sz="1200" dirty="0"/>
              <a:t>아이템 확인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876D72-562C-32DE-137E-C27B35D93B95}"/>
              </a:ext>
            </a:extLst>
          </p:cNvPr>
          <p:cNvSpPr txBox="1"/>
          <p:nvPr/>
        </p:nvSpPr>
        <p:spPr>
          <a:xfrm>
            <a:off x="8098634" y="3911304"/>
            <a:ext cx="7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아이템 </a:t>
            </a:r>
            <a:endParaRPr lang="en-US" altLang="ko-KR" sz="1200" dirty="0"/>
          </a:p>
          <a:p>
            <a:r>
              <a:rPr lang="ko-KR" altLang="en-US" sz="1200" dirty="0"/>
              <a:t>구매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1E5ADE-071A-59ED-5C6B-C88682442D51}"/>
              </a:ext>
            </a:extLst>
          </p:cNvPr>
          <p:cNvSpPr/>
          <p:nvPr/>
        </p:nvSpPr>
        <p:spPr>
          <a:xfrm>
            <a:off x="9221378" y="158465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팔로우</a:t>
            </a:r>
            <a:r>
              <a:rPr lang="en-US" altLang="ko-KR" dirty="0"/>
              <a:t>/</a:t>
            </a:r>
            <a:r>
              <a:rPr lang="ko-KR" altLang="en-US" dirty="0" err="1"/>
              <a:t>팔로잉</a:t>
            </a:r>
            <a:r>
              <a:rPr lang="ko-KR" altLang="en-US" dirty="0"/>
              <a:t> 화면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9C0924-9583-4130-9111-32881027F27E}"/>
              </a:ext>
            </a:extLst>
          </p:cNvPr>
          <p:cNvCxnSpPr>
            <a:cxnSpLocks/>
          </p:cNvCxnSpPr>
          <p:nvPr/>
        </p:nvCxnSpPr>
        <p:spPr>
          <a:xfrm>
            <a:off x="10060438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3EDF5B-F7E2-6081-DDDD-2F2FBD3F522D}"/>
              </a:ext>
            </a:extLst>
          </p:cNvPr>
          <p:cNvSpPr txBox="1"/>
          <p:nvPr/>
        </p:nvSpPr>
        <p:spPr>
          <a:xfrm>
            <a:off x="10112584" y="1172359"/>
            <a:ext cx="137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 </a:t>
            </a:r>
            <a:r>
              <a:rPr lang="ko-KR" altLang="en-US" sz="1200" dirty="0"/>
              <a:t>정보 확인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95743B4-E8C1-969A-F7E1-F4481442705F}"/>
              </a:ext>
            </a:extLst>
          </p:cNvPr>
          <p:cNvCxnSpPr>
            <a:cxnSpLocks/>
          </p:cNvCxnSpPr>
          <p:nvPr/>
        </p:nvCxnSpPr>
        <p:spPr>
          <a:xfrm>
            <a:off x="10060831" y="2530817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2ACCC5F-598C-62A5-320B-3DBD5A1751D5}"/>
              </a:ext>
            </a:extLst>
          </p:cNvPr>
          <p:cNvSpPr txBox="1"/>
          <p:nvPr/>
        </p:nvSpPr>
        <p:spPr>
          <a:xfrm>
            <a:off x="10065557" y="2572377"/>
            <a:ext cx="162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팔로우</a:t>
            </a:r>
            <a:r>
              <a:rPr lang="ko-KR" altLang="en-US" sz="1200" dirty="0"/>
              <a:t> 버튼 클릭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8132F5-784B-B6AA-8037-BE77DC6CE411}"/>
              </a:ext>
            </a:extLst>
          </p:cNvPr>
          <p:cNvSpPr/>
          <p:nvPr/>
        </p:nvSpPr>
        <p:spPr>
          <a:xfrm>
            <a:off x="9221378" y="2961784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팔로잉</a:t>
            </a:r>
            <a:r>
              <a:rPr lang="ko-KR" altLang="en-US" dirty="0"/>
              <a:t> 목록에 팔로우한 사용자 추가 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ABFE10-CAF8-43D8-7FAF-76CAA557C002}"/>
              </a:ext>
            </a:extLst>
          </p:cNvPr>
          <p:cNvCxnSpPr>
            <a:cxnSpLocks/>
          </p:cNvCxnSpPr>
          <p:nvPr/>
        </p:nvCxnSpPr>
        <p:spPr>
          <a:xfrm>
            <a:off x="10060831" y="39573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C76204-F225-2741-2239-0338FD1896A6}"/>
              </a:ext>
            </a:extLst>
          </p:cNvPr>
          <p:cNvSpPr txBox="1"/>
          <p:nvPr/>
        </p:nvSpPr>
        <p:spPr>
          <a:xfrm>
            <a:off x="10060438" y="3919917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정보를 확인하여 </a:t>
            </a:r>
            <a:r>
              <a:rPr lang="ko-KR" altLang="en-US" sz="1200" dirty="0" err="1"/>
              <a:t>팔로우</a:t>
            </a:r>
            <a:r>
              <a:rPr lang="ko-KR" altLang="en-US" sz="1200" dirty="0"/>
              <a:t> 가능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6F2DB9-1F9A-3984-350E-98CFB641C3B1}"/>
              </a:ext>
            </a:extLst>
          </p:cNvPr>
          <p:cNvSpPr/>
          <p:nvPr/>
        </p:nvSpPr>
        <p:spPr>
          <a:xfrm>
            <a:off x="9253085" y="441326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팔로잉</a:t>
            </a:r>
            <a:r>
              <a:rPr lang="ko-KR" altLang="en-US" dirty="0"/>
              <a:t> 화면</a:t>
            </a:r>
            <a:endParaRPr lang="en-US" altLang="ko-KR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86FA8A-1F62-A361-8546-0BE1EAD2D122}"/>
              </a:ext>
            </a:extLst>
          </p:cNvPr>
          <p:cNvCxnSpPr>
            <a:cxnSpLocks/>
          </p:cNvCxnSpPr>
          <p:nvPr/>
        </p:nvCxnSpPr>
        <p:spPr>
          <a:xfrm>
            <a:off x="7024131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A44CB-5DE9-E042-5B42-81258E495464}"/>
              </a:ext>
            </a:extLst>
          </p:cNvPr>
          <p:cNvCxnSpPr>
            <a:cxnSpLocks/>
          </p:cNvCxnSpPr>
          <p:nvPr/>
        </p:nvCxnSpPr>
        <p:spPr>
          <a:xfrm>
            <a:off x="2411384" y="11467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0C44D8D-518E-9018-49CC-0234D63A63B6}"/>
              </a:ext>
            </a:extLst>
          </p:cNvPr>
          <p:cNvCxnSpPr>
            <a:cxnSpLocks/>
          </p:cNvCxnSpPr>
          <p:nvPr/>
        </p:nvCxnSpPr>
        <p:spPr>
          <a:xfrm>
            <a:off x="4607798" y="25424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C81EDE-6678-00FF-089A-CAD35590636A}"/>
              </a:ext>
            </a:extLst>
          </p:cNvPr>
          <p:cNvCxnSpPr>
            <a:cxnSpLocks/>
          </p:cNvCxnSpPr>
          <p:nvPr/>
        </p:nvCxnSpPr>
        <p:spPr>
          <a:xfrm>
            <a:off x="4576075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55CCB8-C383-9DA6-3EBF-3A3BD6C6EDE9}"/>
              </a:ext>
            </a:extLst>
          </p:cNvPr>
          <p:cNvSpPr/>
          <p:nvPr/>
        </p:nvSpPr>
        <p:spPr>
          <a:xfrm>
            <a:off x="3704538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누적 경험치</a:t>
            </a:r>
            <a:r>
              <a:rPr lang="en-US" altLang="ko-KR" sz="1500" dirty="0"/>
              <a:t>,</a:t>
            </a:r>
          </a:p>
          <a:p>
            <a:pPr algn="ctr"/>
            <a:r>
              <a:rPr lang="ko-KR" altLang="en-US" sz="1500" dirty="0"/>
              <a:t>이번 달 </a:t>
            </a:r>
            <a:r>
              <a:rPr lang="ko-KR" altLang="en-US" sz="1500" dirty="0" err="1"/>
              <a:t>달성률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확인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6FE022C-4C1F-0775-0DC4-EEC4618F855E}"/>
              </a:ext>
            </a:extLst>
          </p:cNvPr>
          <p:cNvCxnSpPr>
            <a:cxnSpLocks/>
          </p:cNvCxnSpPr>
          <p:nvPr/>
        </p:nvCxnSpPr>
        <p:spPr>
          <a:xfrm>
            <a:off x="10060831" y="53723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D5BBD2-468F-CA61-1B49-05173982C6EC}"/>
              </a:ext>
            </a:extLst>
          </p:cNvPr>
          <p:cNvSpPr txBox="1"/>
          <p:nvPr/>
        </p:nvSpPr>
        <p:spPr>
          <a:xfrm>
            <a:off x="10060438" y="5334942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나를 </a:t>
            </a:r>
            <a:r>
              <a:rPr lang="ko-KR" altLang="en-US" sz="1200" dirty="0" err="1"/>
              <a:t>팔로잉하는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팔로워</a:t>
            </a:r>
            <a:r>
              <a:rPr lang="ko-KR" altLang="en-US" sz="1200" dirty="0"/>
              <a:t> 확인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B31B1-7678-076B-ABF1-91C6FEAACD9D}"/>
              </a:ext>
            </a:extLst>
          </p:cNvPr>
          <p:cNvSpPr/>
          <p:nvPr/>
        </p:nvSpPr>
        <p:spPr>
          <a:xfrm>
            <a:off x="9253085" y="582829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팔로워</a:t>
            </a:r>
            <a:r>
              <a:rPr lang="ko-KR" altLang="en-US" dirty="0"/>
              <a:t>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3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8981-5237-495E-141B-CA65A77E20E2}"/>
              </a:ext>
            </a:extLst>
          </p:cNvPr>
          <p:cNvSpPr/>
          <p:nvPr/>
        </p:nvSpPr>
        <p:spPr>
          <a:xfrm>
            <a:off x="2864498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32783-EB3D-7D96-3884-CB9F82692C45}"/>
              </a:ext>
            </a:extLst>
          </p:cNvPr>
          <p:cNvSpPr/>
          <p:nvPr/>
        </p:nvSpPr>
        <p:spPr>
          <a:xfrm>
            <a:off x="5237584" y="552760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D617E-1F19-6359-D482-25FCDD47EA90}"/>
              </a:ext>
            </a:extLst>
          </p:cNvPr>
          <p:cNvSpPr/>
          <p:nvPr/>
        </p:nvSpPr>
        <p:spPr>
          <a:xfrm>
            <a:off x="5237584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E965C-D142-B1FD-414F-CFD6D56FADFD}"/>
              </a:ext>
            </a:extLst>
          </p:cNvPr>
          <p:cNvSpPr/>
          <p:nvPr/>
        </p:nvSpPr>
        <p:spPr>
          <a:xfrm>
            <a:off x="7610670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4252-4325-BEDD-7D45-D02C6CD140E6}"/>
              </a:ext>
            </a:extLst>
          </p:cNvPr>
          <p:cNvSpPr/>
          <p:nvPr/>
        </p:nvSpPr>
        <p:spPr>
          <a:xfrm>
            <a:off x="551750" y="1492895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B9296-82EC-3BF2-416D-0B31367E8EA2}"/>
              </a:ext>
            </a:extLst>
          </p:cNvPr>
          <p:cNvSpPr/>
          <p:nvPr/>
        </p:nvSpPr>
        <p:spPr>
          <a:xfrm>
            <a:off x="551750" y="3512972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401C-B49B-6857-9F96-FC9B8EDA051C}"/>
              </a:ext>
            </a:extLst>
          </p:cNvPr>
          <p:cNvSpPr/>
          <p:nvPr/>
        </p:nvSpPr>
        <p:spPr>
          <a:xfrm>
            <a:off x="551750" y="5533049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D5FE5E-D71B-227A-9004-BD7FCBBC0035}"/>
              </a:ext>
            </a:extLst>
          </p:cNvPr>
          <p:cNvSpPr/>
          <p:nvPr/>
        </p:nvSpPr>
        <p:spPr>
          <a:xfrm>
            <a:off x="9935548" y="351297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26DFA-35E3-D479-AC9D-38D667899C09}"/>
              </a:ext>
            </a:extLst>
          </p:cNvPr>
          <p:cNvSpPr/>
          <p:nvPr/>
        </p:nvSpPr>
        <p:spPr>
          <a:xfrm>
            <a:off x="9935548" y="14928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472270-717C-EC4A-6CCD-10D95E1D7E11}"/>
              </a:ext>
            </a:extLst>
          </p:cNvPr>
          <p:cNvSpPr/>
          <p:nvPr/>
        </p:nvSpPr>
        <p:spPr>
          <a:xfrm>
            <a:off x="9935548" y="5533047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상태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838BDC-F773-0628-A70A-AE57CF5044F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16690" y="4138122"/>
            <a:ext cx="0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67C561-0E12-F412-E1FE-713B6B15CE3B}"/>
              </a:ext>
            </a:extLst>
          </p:cNvPr>
          <p:cNvCxnSpPr>
            <a:cxnSpLocks/>
          </p:cNvCxnSpPr>
          <p:nvPr/>
        </p:nvCxnSpPr>
        <p:spPr>
          <a:xfrm>
            <a:off x="10714654" y="4138121"/>
            <a:ext cx="0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2A435C-7FB3-EA6B-0970-AF0448A346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109962" y="3825548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12B9EB-47B9-38B0-B4BF-F44D980421E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422710" y="3825547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9103E5-0914-32EC-9C04-4806E22B0095}"/>
              </a:ext>
            </a:extLst>
          </p:cNvPr>
          <p:cNvCxnSpPr/>
          <p:nvPr/>
        </p:nvCxnSpPr>
        <p:spPr>
          <a:xfrm flipV="1">
            <a:off x="6792686" y="3825544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9D36BB-9115-2DDE-ABFA-8CC0C132478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0714654" y="2118044"/>
            <a:ext cx="6532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14B-9FD8-77E8-4ED2-E11963159860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도메인 모델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904E9-005D-9CAF-D179-021764F54930}"/>
              </a:ext>
            </a:extLst>
          </p:cNvPr>
          <p:cNvSpPr txBox="1"/>
          <p:nvPr/>
        </p:nvSpPr>
        <p:spPr>
          <a:xfrm>
            <a:off x="5732886" y="51374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456A-36E6-6337-CC82-CDBAF4222A80}"/>
              </a:ext>
            </a:extLst>
          </p:cNvPr>
          <p:cNvSpPr txBox="1"/>
          <p:nvPr/>
        </p:nvSpPr>
        <p:spPr>
          <a:xfrm>
            <a:off x="4449151" y="342899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D4309-1E99-D9E2-89C4-72CAB603CC20}"/>
              </a:ext>
            </a:extLst>
          </p:cNvPr>
          <p:cNvSpPr txBox="1"/>
          <p:nvPr/>
        </p:nvSpPr>
        <p:spPr>
          <a:xfrm>
            <a:off x="5005881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8CB52-655D-EF66-609C-0DE6FD47F6B1}"/>
              </a:ext>
            </a:extLst>
          </p:cNvPr>
          <p:cNvSpPr txBox="1"/>
          <p:nvPr/>
        </p:nvSpPr>
        <p:spPr>
          <a:xfrm>
            <a:off x="5736774" y="419219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44B44-E97F-3D0C-00F3-1E4D89D2410E}"/>
              </a:ext>
            </a:extLst>
          </p:cNvPr>
          <p:cNvSpPr txBox="1"/>
          <p:nvPr/>
        </p:nvSpPr>
        <p:spPr>
          <a:xfrm>
            <a:off x="6789577" y="34275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5923F-4D33-BCB9-3B48-D0F948BD4C61}"/>
              </a:ext>
            </a:extLst>
          </p:cNvPr>
          <p:cNvSpPr txBox="1"/>
          <p:nvPr/>
        </p:nvSpPr>
        <p:spPr>
          <a:xfrm>
            <a:off x="7305563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4FAF4-4500-EA1C-A3D7-611DC3DB7182}"/>
              </a:ext>
            </a:extLst>
          </p:cNvPr>
          <p:cNvSpPr txBox="1"/>
          <p:nvPr/>
        </p:nvSpPr>
        <p:spPr>
          <a:xfrm>
            <a:off x="2129093" y="180546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17446-92B1-87AF-0B1A-A297D279F8DF}"/>
              </a:ext>
            </a:extLst>
          </p:cNvPr>
          <p:cNvSpPr txBox="1"/>
          <p:nvPr/>
        </p:nvSpPr>
        <p:spPr>
          <a:xfrm>
            <a:off x="3419986" y="309788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120A1-02E7-86A7-BF7D-09AC8A82DA8D}"/>
              </a:ext>
            </a:extLst>
          </p:cNvPr>
          <p:cNvSpPr txBox="1"/>
          <p:nvPr/>
        </p:nvSpPr>
        <p:spPr>
          <a:xfrm>
            <a:off x="2558141" y="343528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E84428-4ECD-6826-2289-17E8F15446CE}"/>
              </a:ext>
            </a:extLst>
          </p:cNvPr>
          <p:cNvSpPr txBox="1"/>
          <p:nvPr/>
        </p:nvSpPr>
        <p:spPr>
          <a:xfrm>
            <a:off x="2111520" y="343543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CADF0-E27E-9074-F534-9C9E3281D353}"/>
              </a:ext>
            </a:extLst>
          </p:cNvPr>
          <p:cNvSpPr txBox="1"/>
          <p:nvPr/>
        </p:nvSpPr>
        <p:spPr>
          <a:xfrm>
            <a:off x="3363689" y="424543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B53D9A-29F5-9298-9738-7846F8F6F3A6}"/>
              </a:ext>
            </a:extLst>
          </p:cNvPr>
          <p:cNvSpPr txBox="1"/>
          <p:nvPr/>
        </p:nvSpPr>
        <p:spPr>
          <a:xfrm>
            <a:off x="2111520" y="553784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BBC18-25C2-E172-1775-107F56068C90}"/>
              </a:ext>
            </a:extLst>
          </p:cNvPr>
          <p:cNvSpPr txBox="1"/>
          <p:nvPr/>
        </p:nvSpPr>
        <p:spPr>
          <a:xfrm>
            <a:off x="8115925" y="213190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8F1817-4AF4-AEAC-2FBD-58910CA30AC6}"/>
              </a:ext>
            </a:extLst>
          </p:cNvPr>
          <p:cNvSpPr txBox="1"/>
          <p:nvPr/>
        </p:nvSpPr>
        <p:spPr>
          <a:xfrm>
            <a:off x="9168882" y="149538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934A79-05DD-F66A-3624-F93D92F88C4B}"/>
              </a:ext>
            </a:extLst>
          </p:cNvPr>
          <p:cNvSpPr txBox="1"/>
          <p:nvPr/>
        </p:nvSpPr>
        <p:spPr>
          <a:xfrm>
            <a:off x="10721186" y="31084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A0560-9BFF-24C8-5F1F-DFFBB8BE723A}"/>
              </a:ext>
            </a:extLst>
          </p:cNvPr>
          <p:cNvSpPr txBox="1"/>
          <p:nvPr/>
        </p:nvSpPr>
        <p:spPr>
          <a:xfrm>
            <a:off x="10721186" y="418698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BD52D-4D3C-D032-1804-1992EB8E9F4A}"/>
              </a:ext>
            </a:extLst>
          </p:cNvPr>
          <p:cNvSpPr txBox="1"/>
          <p:nvPr/>
        </p:nvSpPr>
        <p:spPr>
          <a:xfrm>
            <a:off x="10721186" y="51764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5550B-746C-B7AA-1E3C-299E79208CC3}"/>
              </a:ext>
            </a:extLst>
          </p:cNvPr>
          <p:cNvSpPr txBox="1"/>
          <p:nvPr/>
        </p:nvSpPr>
        <p:spPr>
          <a:xfrm>
            <a:off x="10721186" y="217549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4FD3132-7F0A-2FEE-6776-0222817E71F0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2109962" y="1805471"/>
            <a:ext cx="1533642" cy="1707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DC3AE13-E439-55C0-4BE4-8D8D649846C5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109962" y="4138124"/>
            <a:ext cx="1533642" cy="1707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6514DE-CF2B-260A-896F-61A0A45DB968}"/>
              </a:ext>
            </a:extLst>
          </p:cNvPr>
          <p:cNvSpPr/>
          <p:nvPr/>
        </p:nvSpPr>
        <p:spPr>
          <a:xfrm>
            <a:off x="7610670" y="1488094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일정  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CEA3160-8071-2885-A275-4F53B2EF95E2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H="1" flipV="1">
            <a:off x="8389776" y="2113245"/>
            <a:ext cx="779106" cy="1712302"/>
          </a:xfrm>
          <a:prstGeom prst="bentConnector4">
            <a:avLst>
              <a:gd name="adj1" fmla="val -29341"/>
              <a:gd name="adj2" fmla="val 591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FEBF80-F1D8-042D-F918-C4595FF021DC}"/>
              </a:ext>
            </a:extLst>
          </p:cNvPr>
          <p:cNvSpPr txBox="1"/>
          <p:nvPr/>
        </p:nvSpPr>
        <p:spPr>
          <a:xfrm>
            <a:off x="9162662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36DD208-7B20-C680-0A8B-859E38665D5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9168882" y="1800670"/>
            <a:ext cx="766666" cy="202487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BFEE29-0B0A-A9F6-9410-85599FE0A612}"/>
              </a:ext>
            </a:extLst>
          </p:cNvPr>
          <p:cNvSpPr txBox="1"/>
          <p:nvPr/>
        </p:nvSpPr>
        <p:spPr>
          <a:xfrm>
            <a:off x="9700107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9A1CA9-A8DB-6A05-3FC0-29750BA2D782}"/>
              </a:ext>
            </a:extLst>
          </p:cNvPr>
          <p:cNvCxnSpPr>
            <a:cxnSpLocks/>
          </p:cNvCxnSpPr>
          <p:nvPr/>
        </p:nvCxnSpPr>
        <p:spPr>
          <a:xfrm flipV="1">
            <a:off x="4181670" y="2123492"/>
            <a:ext cx="0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89942-5800-F86F-CEE9-3B26E05630E8}"/>
              </a:ext>
            </a:extLst>
          </p:cNvPr>
          <p:cNvSpPr/>
          <p:nvPr/>
        </p:nvSpPr>
        <p:spPr>
          <a:xfrm>
            <a:off x="3907116" y="14901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알림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91586-3BC3-A3E6-9473-1E77AAAACD66}"/>
              </a:ext>
            </a:extLst>
          </p:cNvPr>
          <p:cNvSpPr txBox="1"/>
          <p:nvPr/>
        </p:nvSpPr>
        <p:spPr>
          <a:xfrm>
            <a:off x="4237968" y="309676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C909AA-2EBE-E353-D0C7-86BA3117205B}"/>
              </a:ext>
            </a:extLst>
          </p:cNvPr>
          <p:cNvSpPr txBox="1"/>
          <p:nvPr/>
        </p:nvSpPr>
        <p:spPr>
          <a:xfrm>
            <a:off x="4237968" y="220411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04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타원 256">
            <a:extLst>
              <a:ext uri="{FF2B5EF4-FFF2-40B4-BE49-F238E27FC236}">
                <a16:creationId xmlns:a16="http://schemas.microsoft.com/office/drawing/2014/main" id="{BDD1AA8C-9D8B-69A4-02F7-EAA49D62BFF2}"/>
              </a:ext>
            </a:extLst>
          </p:cNvPr>
          <p:cNvSpPr/>
          <p:nvPr/>
        </p:nvSpPr>
        <p:spPr>
          <a:xfrm>
            <a:off x="10974400" y="2300799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EBE377E-0328-E44B-C3B1-0C4126CCFAA3}"/>
              </a:ext>
            </a:extLst>
          </p:cNvPr>
          <p:cNvSpPr/>
          <p:nvPr/>
        </p:nvSpPr>
        <p:spPr>
          <a:xfrm>
            <a:off x="9456501" y="18629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F2E50974-2F6D-DEF0-0FB0-8AD496E38DAF}"/>
              </a:ext>
            </a:extLst>
          </p:cNvPr>
          <p:cNvSpPr/>
          <p:nvPr/>
        </p:nvSpPr>
        <p:spPr>
          <a:xfrm>
            <a:off x="8480763" y="258778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A0FD7CF-D434-B9A5-DB07-5B08B0944F91}"/>
              </a:ext>
            </a:extLst>
          </p:cNvPr>
          <p:cNvSpPr/>
          <p:nvPr/>
        </p:nvSpPr>
        <p:spPr>
          <a:xfrm>
            <a:off x="7046115" y="37443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F02C4E0-49E4-A885-940E-82C612F8692D}"/>
              </a:ext>
            </a:extLst>
          </p:cNvPr>
          <p:cNvSpPr/>
          <p:nvPr/>
        </p:nvSpPr>
        <p:spPr>
          <a:xfrm>
            <a:off x="2104365" y="5966530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769A5-C0EF-CB2C-229E-B06EB51F6850}"/>
              </a:ext>
            </a:extLst>
          </p:cNvPr>
          <p:cNvSpPr/>
          <p:nvPr/>
        </p:nvSpPr>
        <p:spPr>
          <a:xfrm>
            <a:off x="388151" y="1119675"/>
            <a:ext cx="1639853" cy="1158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FOLLOW_ID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FOLLOWER_ID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FOLLOWING_ID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5A6E38-DE70-DABB-19EB-D857541271CF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 flipH="1">
            <a:off x="5813905" y="4156777"/>
            <a:ext cx="5636" cy="1554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6CC9C7-6D4E-A3DF-4E37-06C260A62CA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1026952" y="2204757"/>
            <a:ext cx="0" cy="103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1B0E-3DD7-9527-375D-F82CB8B47F90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1026952" y="4388496"/>
            <a:ext cx="0" cy="996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C12034-BCB9-3697-B35C-C88D4DE71A46}"/>
              </a:ext>
            </a:extLst>
          </p:cNvPr>
          <p:cNvCxnSpPr>
            <a:cxnSpLocks/>
          </p:cNvCxnSpPr>
          <p:nvPr/>
        </p:nvCxnSpPr>
        <p:spPr>
          <a:xfrm>
            <a:off x="1946364" y="3806886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B6F04-EF62-C228-A81C-52F3F6694163}"/>
              </a:ext>
            </a:extLst>
          </p:cNvPr>
          <p:cNvCxnSpPr>
            <a:cxnSpLocks/>
          </p:cNvCxnSpPr>
          <p:nvPr/>
        </p:nvCxnSpPr>
        <p:spPr>
          <a:xfrm flipV="1">
            <a:off x="4259112" y="3806885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E3A647-B284-FD5C-DA12-C25B1C62D722}"/>
              </a:ext>
            </a:extLst>
          </p:cNvPr>
          <p:cNvCxnSpPr>
            <a:cxnSpLocks/>
          </p:cNvCxnSpPr>
          <p:nvPr/>
        </p:nvCxnSpPr>
        <p:spPr>
          <a:xfrm>
            <a:off x="6621273" y="3793510"/>
            <a:ext cx="67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51ED788-0682-DC82-8A32-43D52A2DEDBE}"/>
              </a:ext>
            </a:extLst>
          </p:cNvPr>
          <p:cNvCxnSpPr>
            <a:cxnSpLocks/>
          </p:cNvCxnSpPr>
          <p:nvPr/>
        </p:nvCxnSpPr>
        <p:spPr>
          <a:xfrm>
            <a:off x="388152" y="150222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CF7E6-385A-E341-17DB-1A0C5C701BA7}"/>
              </a:ext>
            </a:extLst>
          </p:cNvPr>
          <p:cNvSpPr txBox="1"/>
          <p:nvPr/>
        </p:nvSpPr>
        <p:spPr>
          <a:xfrm>
            <a:off x="388151" y="706622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FOLLOW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05E63C-DF38-AA1A-F5D2-6A60F7E33320}"/>
              </a:ext>
            </a:extLst>
          </p:cNvPr>
          <p:cNvSpPr/>
          <p:nvPr/>
        </p:nvSpPr>
        <p:spPr>
          <a:xfrm>
            <a:off x="353936" y="3315483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EXP_ID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EXP_ALL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FF92D0-46E0-2C00-33D7-050D107A12CF}"/>
              </a:ext>
            </a:extLst>
          </p:cNvPr>
          <p:cNvCxnSpPr>
            <a:cxnSpLocks/>
          </p:cNvCxnSpPr>
          <p:nvPr/>
        </p:nvCxnSpPr>
        <p:spPr>
          <a:xfrm>
            <a:off x="353937" y="3698032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15131D-5A98-4D15-50F8-B3E6100E1B00}"/>
              </a:ext>
            </a:extLst>
          </p:cNvPr>
          <p:cNvSpPr txBox="1"/>
          <p:nvPr/>
        </p:nvSpPr>
        <p:spPr>
          <a:xfrm>
            <a:off x="353936" y="2902429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75B715-047E-B729-27AD-EEFCC8345112}"/>
              </a:ext>
            </a:extLst>
          </p:cNvPr>
          <p:cNvSpPr/>
          <p:nvPr/>
        </p:nvSpPr>
        <p:spPr>
          <a:xfrm>
            <a:off x="357042" y="5473964"/>
            <a:ext cx="1639853" cy="108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ITEM_ID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WEARING_STATUS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05C397-D361-B75C-7DB4-02BAFA1FF3BA}"/>
              </a:ext>
            </a:extLst>
          </p:cNvPr>
          <p:cNvCxnSpPr>
            <a:cxnSpLocks/>
          </p:cNvCxnSpPr>
          <p:nvPr/>
        </p:nvCxnSpPr>
        <p:spPr>
          <a:xfrm>
            <a:off x="357043" y="5865844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E29D40-007B-8CC5-BB28-AF940A8C28FD}"/>
              </a:ext>
            </a:extLst>
          </p:cNvPr>
          <p:cNvSpPr txBox="1"/>
          <p:nvPr/>
        </p:nvSpPr>
        <p:spPr>
          <a:xfrm>
            <a:off x="388151" y="5025584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FB962-61A8-2DF0-5166-F3BB24DFC1C4}"/>
              </a:ext>
            </a:extLst>
          </p:cNvPr>
          <p:cNvSpPr/>
          <p:nvPr/>
        </p:nvSpPr>
        <p:spPr>
          <a:xfrm>
            <a:off x="2633718" y="3309260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CHARACTER_ID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LEVEL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47DB5F0-C1D5-C9FA-EDB2-51222F91AE3F}"/>
              </a:ext>
            </a:extLst>
          </p:cNvPr>
          <p:cNvCxnSpPr>
            <a:cxnSpLocks/>
          </p:cNvCxnSpPr>
          <p:nvPr/>
        </p:nvCxnSpPr>
        <p:spPr>
          <a:xfrm>
            <a:off x="2633719" y="369180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7B78CB-DF8C-573B-F760-2E8C8BE982A0}"/>
              </a:ext>
            </a:extLst>
          </p:cNvPr>
          <p:cNvSpPr txBox="1"/>
          <p:nvPr/>
        </p:nvSpPr>
        <p:spPr>
          <a:xfrm>
            <a:off x="3404633" y="2894832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821A64-1D7E-D394-DA9A-A59CD87E72C9}"/>
              </a:ext>
            </a:extLst>
          </p:cNvPr>
          <p:cNvSpPr/>
          <p:nvPr/>
        </p:nvSpPr>
        <p:spPr>
          <a:xfrm>
            <a:off x="5025543" y="333814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MEMBER_ID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NICKNAME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F250E1-FD98-1243-0C8D-F04447BA6C4A}"/>
              </a:ext>
            </a:extLst>
          </p:cNvPr>
          <p:cNvCxnSpPr>
            <a:cxnSpLocks/>
          </p:cNvCxnSpPr>
          <p:nvPr/>
        </p:nvCxnSpPr>
        <p:spPr>
          <a:xfrm>
            <a:off x="5034873" y="373535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9C0FB9-86E4-1CF8-4394-3655527D558A}"/>
              </a:ext>
            </a:extLst>
          </p:cNvPr>
          <p:cNvSpPr txBox="1"/>
          <p:nvPr/>
        </p:nvSpPr>
        <p:spPr>
          <a:xfrm>
            <a:off x="5033322" y="289483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9884AA8-B34A-C980-1FA5-1792D8E8C7B9}"/>
              </a:ext>
            </a:extLst>
          </p:cNvPr>
          <p:cNvSpPr/>
          <p:nvPr/>
        </p:nvSpPr>
        <p:spPr>
          <a:xfrm>
            <a:off x="5019907" y="5711233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PROFILE_ID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5BBA295-DCAA-4211-5C49-841F5A3CD31F}"/>
              </a:ext>
            </a:extLst>
          </p:cNvPr>
          <p:cNvCxnSpPr>
            <a:cxnSpLocks/>
          </p:cNvCxnSpPr>
          <p:nvPr/>
        </p:nvCxnSpPr>
        <p:spPr>
          <a:xfrm>
            <a:off x="5019322" y="6108438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45B647-EAFC-56EF-CDC9-DB1BBA7FD80E}"/>
              </a:ext>
            </a:extLst>
          </p:cNvPr>
          <p:cNvSpPr txBox="1"/>
          <p:nvPr/>
        </p:nvSpPr>
        <p:spPr>
          <a:xfrm>
            <a:off x="4666549" y="5267919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5DC42D-E3C6-F2DD-3C7D-85DBC37D4161}"/>
              </a:ext>
            </a:extLst>
          </p:cNvPr>
          <p:cNvSpPr/>
          <p:nvPr/>
        </p:nvSpPr>
        <p:spPr>
          <a:xfrm>
            <a:off x="7260887" y="3248300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LISTS_DATE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LISTS_TASKS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90EED19-3812-1ED1-147C-D2B26A9F7F24}"/>
              </a:ext>
            </a:extLst>
          </p:cNvPr>
          <p:cNvCxnSpPr>
            <a:cxnSpLocks/>
          </p:cNvCxnSpPr>
          <p:nvPr/>
        </p:nvCxnSpPr>
        <p:spPr>
          <a:xfrm>
            <a:off x="7253462" y="363084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D2F7E9-FD1E-9EEF-BE3D-353D9E3EF05D}"/>
              </a:ext>
            </a:extLst>
          </p:cNvPr>
          <p:cNvSpPr txBox="1"/>
          <p:nvPr/>
        </p:nvSpPr>
        <p:spPr>
          <a:xfrm>
            <a:off x="9486981" y="496683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TASK_STATUS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0A141E-6036-9B80-B07E-962CC7B6C575}"/>
              </a:ext>
            </a:extLst>
          </p:cNvPr>
          <p:cNvSpPr txBox="1"/>
          <p:nvPr/>
        </p:nvSpPr>
        <p:spPr>
          <a:xfrm>
            <a:off x="10237327" y="619990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A14DCB-B86D-04A0-AE2E-3E73C22075C3}"/>
              </a:ext>
            </a:extLst>
          </p:cNvPr>
          <p:cNvSpPr txBox="1"/>
          <p:nvPr/>
        </p:nvSpPr>
        <p:spPr>
          <a:xfrm>
            <a:off x="10213391" y="2828733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CADA00-89B9-F660-B179-409A98117577}"/>
              </a:ext>
            </a:extLst>
          </p:cNvPr>
          <p:cNvSpPr txBox="1"/>
          <p:nvPr/>
        </p:nvSpPr>
        <p:spPr>
          <a:xfrm>
            <a:off x="7253462" y="283319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4D78CD3-02C9-1CF6-4423-7C36D9759F5E}"/>
              </a:ext>
            </a:extLst>
          </p:cNvPr>
          <p:cNvSpPr/>
          <p:nvPr/>
        </p:nvSpPr>
        <p:spPr>
          <a:xfrm>
            <a:off x="10207025" y="3237724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DFBA7A3-1BF3-44B5-9062-CD1D27442C17}"/>
              </a:ext>
            </a:extLst>
          </p:cNvPr>
          <p:cNvCxnSpPr>
            <a:cxnSpLocks/>
          </p:cNvCxnSpPr>
          <p:nvPr/>
        </p:nvCxnSpPr>
        <p:spPr>
          <a:xfrm>
            <a:off x="10199600" y="36202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9479AA-3D0C-A7DF-8B35-519B88A63B76}"/>
              </a:ext>
            </a:extLst>
          </p:cNvPr>
          <p:cNvSpPr/>
          <p:nvPr/>
        </p:nvSpPr>
        <p:spPr>
          <a:xfrm>
            <a:off x="10203347" y="5385628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TASK_STATUS_ID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TIMER_ONOFF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D0493E-5B1D-3504-8CB9-E41B8610C1C5}"/>
              </a:ext>
            </a:extLst>
          </p:cNvPr>
          <p:cNvCxnSpPr>
            <a:cxnSpLocks/>
          </p:cNvCxnSpPr>
          <p:nvPr/>
        </p:nvCxnSpPr>
        <p:spPr>
          <a:xfrm>
            <a:off x="10195922" y="5768177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B20B54-05FD-4E93-0A8B-2BAC9F22A167}"/>
              </a:ext>
            </a:extLst>
          </p:cNvPr>
          <p:cNvSpPr/>
          <p:nvPr/>
        </p:nvSpPr>
        <p:spPr>
          <a:xfrm>
            <a:off x="10202018" y="1051122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TIMER_ID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81B7FA4-1FCF-B144-8748-65DBD385B2EF}"/>
              </a:ext>
            </a:extLst>
          </p:cNvPr>
          <p:cNvCxnSpPr>
            <a:cxnSpLocks/>
          </p:cNvCxnSpPr>
          <p:nvPr/>
        </p:nvCxnSpPr>
        <p:spPr>
          <a:xfrm>
            <a:off x="10202018" y="132394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6D5031-3A91-8FB2-F918-92794E82966B}"/>
              </a:ext>
            </a:extLst>
          </p:cNvPr>
          <p:cNvSpPr txBox="1"/>
          <p:nvPr/>
        </p:nvSpPr>
        <p:spPr>
          <a:xfrm>
            <a:off x="75409" y="108182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테이블 설계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F87A67-A77E-F0E3-6D74-71BBFBA50C1B}"/>
              </a:ext>
            </a:extLst>
          </p:cNvPr>
          <p:cNvSpPr/>
          <p:nvPr/>
        </p:nvSpPr>
        <p:spPr>
          <a:xfrm>
            <a:off x="7716589" y="1340816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LISTS_ID(FK)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COUNT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52ED68C-4E4B-1FE8-9F12-7550523824A1}"/>
              </a:ext>
            </a:extLst>
          </p:cNvPr>
          <p:cNvCxnSpPr>
            <a:cxnSpLocks/>
          </p:cNvCxnSpPr>
          <p:nvPr/>
        </p:nvCxnSpPr>
        <p:spPr>
          <a:xfrm>
            <a:off x="7709164" y="172336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A5DC6D4-96A1-D3C0-957B-299B37360009}"/>
              </a:ext>
            </a:extLst>
          </p:cNvPr>
          <p:cNvSpPr txBox="1"/>
          <p:nvPr/>
        </p:nvSpPr>
        <p:spPr>
          <a:xfrm>
            <a:off x="7709164" y="925714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LISTS_TASK</a:t>
            </a:r>
            <a:endParaRPr lang="ko-KR" altLang="en-US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D51AA2FF-98C2-034D-EB87-744D147A4A82}"/>
              </a:ext>
            </a:extLst>
          </p:cNvPr>
          <p:cNvCxnSpPr>
            <a:cxnSpLocks/>
            <a:stCxn id="121" idx="3"/>
            <a:endCxn id="140" idx="2"/>
          </p:cNvCxnSpPr>
          <p:nvPr/>
        </p:nvCxnSpPr>
        <p:spPr>
          <a:xfrm flipH="1" flipV="1">
            <a:off x="8536516" y="2491588"/>
            <a:ext cx="364224" cy="1332098"/>
          </a:xfrm>
          <a:prstGeom prst="bentConnector4">
            <a:avLst>
              <a:gd name="adj1" fmla="val -62764"/>
              <a:gd name="adj2" fmla="val 715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BD6D152-FB8E-2A09-FCC6-36401FF2D812}"/>
              </a:ext>
            </a:extLst>
          </p:cNvPr>
          <p:cNvCxnSpPr>
            <a:stCxn id="127" idx="1"/>
            <a:endCxn id="140" idx="3"/>
          </p:cNvCxnSpPr>
          <p:nvPr/>
        </p:nvCxnSpPr>
        <p:spPr>
          <a:xfrm rot="10800000">
            <a:off x="9356443" y="1916202"/>
            <a:ext cx="850583" cy="189690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A1B288-AFB3-5A1D-D7DE-3B1123EC0534}"/>
              </a:ext>
            </a:extLst>
          </p:cNvPr>
          <p:cNvCxnSpPr>
            <a:cxnSpLocks/>
          </p:cNvCxnSpPr>
          <p:nvPr/>
        </p:nvCxnSpPr>
        <p:spPr>
          <a:xfrm>
            <a:off x="2500755" y="37264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36432E-62BD-5BEB-EBDF-11384C2082EA}"/>
              </a:ext>
            </a:extLst>
          </p:cNvPr>
          <p:cNvCxnSpPr>
            <a:cxnSpLocks/>
          </p:cNvCxnSpPr>
          <p:nvPr/>
        </p:nvCxnSpPr>
        <p:spPr>
          <a:xfrm>
            <a:off x="2093319" y="372026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1149FB0-68F6-FF72-094A-A5EFAEAF9B91}"/>
              </a:ext>
            </a:extLst>
          </p:cNvPr>
          <p:cNvCxnSpPr>
            <a:cxnSpLocks/>
          </p:cNvCxnSpPr>
          <p:nvPr/>
        </p:nvCxnSpPr>
        <p:spPr>
          <a:xfrm>
            <a:off x="4379321" y="372026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1535E-89A9-2FDC-C4CC-633AEF6613E6}"/>
              </a:ext>
            </a:extLst>
          </p:cNvPr>
          <p:cNvCxnSpPr>
            <a:cxnSpLocks/>
          </p:cNvCxnSpPr>
          <p:nvPr/>
        </p:nvCxnSpPr>
        <p:spPr>
          <a:xfrm>
            <a:off x="4923609" y="372337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AA3824-F232-1911-97C3-6F37591BB27A}"/>
              </a:ext>
            </a:extLst>
          </p:cNvPr>
          <p:cNvCxnSpPr>
            <a:cxnSpLocks/>
          </p:cNvCxnSpPr>
          <p:nvPr/>
        </p:nvCxnSpPr>
        <p:spPr>
          <a:xfrm>
            <a:off x="6702645" y="372336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22E4DC1-70C0-3531-A553-32237BB8B883}"/>
              </a:ext>
            </a:extLst>
          </p:cNvPr>
          <p:cNvCxnSpPr>
            <a:stCxn id="103" idx="2"/>
            <a:endCxn id="99" idx="3"/>
          </p:cNvCxnSpPr>
          <p:nvPr/>
        </p:nvCxnSpPr>
        <p:spPr>
          <a:xfrm rot="5400000">
            <a:off x="1862708" y="4423157"/>
            <a:ext cx="1725124" cy="14567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641049B-8937-A7DB-8F42-6ED7E320FF20}"/>
              </a:ext>
            </a:extLst>
          </p:cNvPr>
          <p:cNvCxnSpPr>
            <a:cxnSpLocks/>
          </p:cNvCxnSpPr>
          <p:nvPr/>
        </p:nvCxnSpPr>
        <p:spPr>
          <a:xfrm>
            <a:off x="3394710" y="438912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890D0AC-4994-712D-5215-BAC0A9175A12}"/>
              </a:ext>
            </a:extLst>
          </p:cNvPr>
          <p:cNvCxnSpPr>
            <a:cxnSpLocks/>
          </p:cNvCxnSpPr>
          <p:nvPr/>
        </p:nvCxnSpPr>
        <p:spPr>
          <a:xfrm>
            <a:off x="2093319" y="593750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37B0B5D-18FD-3361-C2BE-2A4FB273D147}"/>
              </a:ext>
            </a:extLst>
          </p:cNvPr>
          <p:cNvCxnSpPr>
            <a:cxnSpLocks/>
          </p:cNvCxnSpPr>
          <p:nvPr/>
        </p:nvCxnSpPr>
        <p:spPr>
          <a:xfrm flipH="1" flipV="1">
            <a:off x="1996895" y="5953134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2F350C4-3714-87B8-DDEC-A05478589ADF}"/>
              </a:ext>
            </a:extLst>
          </p:cNvPr>
          <p:cNvCxnSpPr>
            <a:cxnSpLocks/>
          </p:cNvCxnSpPr>
          <p:nvPr/>
        </p:nvCxnSpPr>
        <p:spPr>
          <a:xfrm flipV="1">
            <a:off x="1996252" y="6018349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17BF83D4-4A11-4368-8F30-14316384DFC6}"/>
              </a:ext>
            </a:extLst>
          </p:cNvPr>
          <p:cNvCxnSpPr>
            <a:cxnSpLocks/>
            <a:stCxn id="7" idx="3"/>
            <a:endCxn id="103" idx="0"/>
          </p:cNvCxnSpPr>
          <p:nvPr/>
        </p:nvCxnSpPr>
        <p:spPr>
          <a:xfrm>
            <a:off x="2028004" y="1698807"/>
            <a:ext cx="1425641" cy="161045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49561FC6-A58D-C535-8BE9-55AE1D7BACA4}"/>
              </a:ext>
            </a:extLst>
          </p:cNvPr>
          <p:cNvCxnSpPr>
            <a:cxnSpLocks/>
          </p:cNvCxnSpPr>
          <p:nvPr/>
        </p:nvCxnSpPr>
        <p:spPr>
          <a:xfrm>
            <a:off x="2130632" y="162182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5EC154D-A6F0-8829-2253-74F41FB61B0C}"/>
              </a:ext>
            </a:extLst>
          </p:cNvPr>
          <p:cNvCxnSpPr/>
          <p:nvPr/>
        </p:nvCxnSpPr>
        <p:spPr>
          <a:xfrm>
            <a:off x="3394710" y="319806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15631A6-6BAA-6495-3098-FD2E8A7CC5F9}"/>
              </a:ext>
            </a:extLst>
          </p:cNvPr>
          <p:cNvCxnSpPr>
            <a:cxnSpLocks/>
          </p:cNvCxnSpPr>
          <p:nvPr/>
        </p:nvCxnSpPr>
        <p:spPr>
          <a:xfrm>
            <a:off x="5760031" y="428897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18C05CC-E71B-1852-7EAC-9B4B6BF20684}"/>
              </a:ext>
            </a:extLst>
          </p:cNvPr>
          <p:cNvCxnSpPr>
            <a:cxnSpLocks/>
          </p:cNvCxnSpPr>
          <p:nvPr/>
        </p:nvCxnSpPr>
        <p:spPr>
          <a:xfrm>
            <a:off x="5751723" y="5588483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51E59B-99BF-3B4E-8267-389523A3FB57}"/>
              </a:ext>
            </a:extLst>
          </p:cNvPr>
          <p:cNvCxnSpPr>
            <a:cxnSpLocks/>
          </p:cNvCxnSpPr>
          <p:nvPr/>
        </p:nvCxnSpPr>
        <p:spPr>
          <a:xfrm flipH="1" flipV="1">
            <a:off x="7164000" y="3799577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B9B0167-D275-2853-5598-9A76DEFF70F7}"/>
              </a:ext>
            </a:extLst>
          </p:cNvPr>
          <p:cNvCxnSpPr>
            <a:cxnSpLocks/>
          </p:cNvCxnSpPr>
          <p:nvPr/>
        </p:nvCxnSpPr>
        <p:spPr>
          <a:xfrm flipV="1">
            <a:off x="7157251" y="3727214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213A6AD-3CED-A43C-295D-6C8FCCE60724}"/>
              </a:ext>
            </a:extLst>
          </p:cNvPr>
          <p:cNvCxnSpPr>
            <a:cxnSpLocks/>
          </p:cNvCxnSpPr>
          <p:nvPr/>
        </p:nvCxnSpPr>
        <p:spPr>
          <a:xfrm>
            <a:off x="9000837" y="3744638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515C6AC-3686-8CEA-22BA-A68D85646524}"/>
              </a:ext>
            </a:extLst>
          </p:cNvPr>
          <p:cNvCxnSpPr>
            <a:cxnSpLocks/>
          </p:cNvCxnSpPr>
          <p:nvPr/>
        </p:nvCxnSpPr>
        <p:spPr>
          <a:xfrm>
            <a:off x="10116405" y="373535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36352696-46DA-BBA4-2F90-5901960B5813}"/>
              </a:ext>
            </a:extLst>
          </p:cNvPr>
          <p:cNvCxnSpPr>
            <a:cxnSpLocks/>
          </p:cNvCxnSpPr>
          <p:nvPr/>
        </p:nvCxnSpPr>
        <p:spPr>
          <a:xfrm flipH="1">
            <a:off x="8540326" y="2492365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EE8A0D3C-BF84-AEE0-2531-28F53AAD81A2}"/>
              </a:ext>
            </a:extLst>
          </p:cNvPr>
          <p:cNvCxnSpPr>
            <a:cxnSpLocks/>
          </p:cNvCxnSpPr>
          <p:nvPr/>
        </p:nvCxnSpPr>
        <p:spPr>
          <a:xfrm>
            <a:off x="8419490" y="2492666"/>
            <a:ext cx="120836" cy="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98D19-88BA-98AE-5AB9-B95020288792}"/>
              </a:ext>
            </a:extLst>
          </p:cNvPr>
          <p:cNvCxnSpPr>
            <a:cxnSpLocks/>
          </p:cNvCxnSpPr>
          <p:nvPr/>
        </p:nvCxnSpPr>
        <p:spPr>
          <a:xfrm flipH="1">
            <a:off x="9356442" y="1915513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0C763113-BAF8-2822-284E-C06F340A1499}"/>
              </a:ext>
            </a:extLst>
          </p:cNvPr>
          <p:cNvCxnSpPr>
            <a:cxnSpLocks/>
            <a:stCxn id="241" idx="2"/>
          </p:cNvCxnSpPr>
          <p:nvPr/>
        </p:nvCxnSpPr>
        <p:spPr>
          <a:xfrm flipH="1" flipV="1">
            <a:off x="9356442" y="1840085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8D4606C0-7505-BDE3-2C6D-8CA7CB51E76D}"/>
              </a:ext>
            </a:extLst>
          </p:cNvPr>
          <p:cNvCxnSpPr>
            <a:cxnSpLocks/>
          </p:cNvCxnSpPr>
          <p:nvPr/>
        </p:nvCxnSpPr>
        <p:spPr>
          <a:xfrm flipH="1">
            <a:off x="8458267" y="2585551"/>
            <a:ext cx="1641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AB02C6AB-8090-61B2-CE0B-183963C00E14}"/>
              </a:ext>
            </a:extLst>
          </p:cNvPr>
          <p:cNvCxnSpPr>
            <a:cxnSpLocks/>
          </p:cNvCxnSpPr>
          <p:nvPr/>
        </p:nvCxnSpPr>
        <p:spPr>
          <a:xfrm>
            <a:off x="9456501" y="18400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06E9109-2640-CB33-7FFE-7C17B63D9411}"/>
              </a:ext>
            </a:extLst>
          </p:cNvPr>
          <p:cNvCxnSpPr>
            <a:cxnSpLocks/>
          </p:cNvCxnSpPr>
          <p:nvPr/>
        </p:nvCxnSpPr>
        <p:spPr>
          <a:xfrm>
            <a:off x="10967442" y="529804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054AD74-1A9F-AEE6-FA93-AE55CE71799C}"/>
              </a:ext>
            </a:extLst>
          </p:cNvPr>
          <p:cNvCxnSpPr>
            <a:cxnSpLocks/>
          </p:cNvCxnSpPr>
          <p:nvPr/>
        </p:nvCxnSpPr>
        <p:spPr>
          <a:xfrm>
            <a:off x="10969186" y="447291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2F54281-F063-8370-D2C0-EB5813C7EB23}"/>
              </a:ext>
            </a:extLst>
          </p:cNvPr>
          <p:cNvCxnSpPr>
            <a:cxnSpLocks/>
          </p:cNvCxnSpPr>
          <p:nvPr/>
        </p:nvCxnSpPr>
        <p:spPr>
          <a:xfrm>
            <a:off x="10966887" y="3157637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9FC2AD7-8EF5-0CA7-6BB1-2C7D992E6302}"/>
              </a:ext>
            </a:extLst>
          </p:cNvPr>
          <p:cNvCxnSpPr>
            <a:cxnSpLocks/>
          </p:cNvCxnSpPr>
          <p:nvPr/>
        </p:nvCxnSpPr>
        <p:spPr>
          <a:xfrm>
            <a:off x="10966889" y="2293179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D82A6ED-12AB-5EED-BD84-8F3C5C39F63A}"/>
              </a:ext>
            </a:extLst>
          </p:cNvPr>
          <p:cNvCxnSpPr>
            <a:cxnSpLocks/>
          </p:cNvCxnSpPr>
          <p:nvPr/>
        </p:nvCxnSpPr>
        <p:spPr>
          <a:xfrm flipH="1">
            <a:off x="11034574" y="2201140"/>
            <a:ext cx="107696" cy="7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0D173FF-B418-23E9-E097-BC5BE99E8E55}"/>
              </a:ext>
            </a:extLst>
          </p:cNvPr>
          <p:cNvCxnSpPr>
            <a:cxnSpLocks/>
          </p:cNvCxnSpPr>
          <p:nvPr/>
        </p:nvCxnSpPr>
        <p:spPr>
          <a:xfrm flipH="1" flipV="1">
            <a:off x="10919543" y="2201140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4A578E5-C7D9-25D8-DA08-A412CEDAA9DE}"/>
              </a:ext>
            </a:extLst>
          </p:cNvPr>
          <p:cNvCxnSpPr>
            <a:cxnSpLocks/>
          </p:cNvCxnSpPr>
          <p:nvPr/>
        </p:nvCxnSpPr>
        <p:spPr>
          <a:xfrm flipH="1">
            <a:off x="4082020" y="1763798"/>
            <a:ext cx="5636" cy="1554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BCE722-AD3E-7630-45F6-6DEB0238A692}"/>
              </a:ext>
            </a:extLst>
          </p:cNvPr>
          <p:cNvCxnSpPr>
            <a:cxnSpLocks/>
          </p:cNvCxnSpPr>
          <p:nvPr/>
        </p:nvCxnSpPr>
        <p:spPr>
          <a:xfrm>
            <a:off x="4028606" y="321017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560655-CB2D-0055-B734-353FD0CFE82A}"/>
              </a:ext>
            </a:extLst>
          </p:cNvPr>
          <p:cNvSpPr/>
          <p:nvPr/>
        </p:nvSpPr>
        <p:spPr>
          <a:xfrm>
            <a:off x="3667857" y="1213954"/>
            <a:ext cx="1841691" cy="1417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NOTIFICATION_ID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START_TIME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END_TIME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F39001-2E99-EAD2-2EBC-9574FA33A099}"/>
              </a:ext>
            </a:extLst>
          </p:cNvPr>
          <p:cNvCxnSpPr>
            <a:cxnSpLocks/>
          </p:cNvCxnSpPr>
          <p:nvPr/>
        </p:nvCxnSpPr>
        <p:spPr>
          <a:xfrm>
            <a:off x="3667858" y="1596504"/>
            <a:ext cx="18416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9C6311-139F-2899-6B1B-2C3B69249E35}"/>
              </a:ext>
            </a:extLst>
          </p:cNvPr>
          <p:cNvSpPr txBox="1"/>
          <p:nvPr/>
        </p:nvSpPr>
        <p:spPr>
          <a:xfrm>
            <a:off x="3667857" y="800901"/>
            <a:ext cx="18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C63035-4772-0EC3-9A06-64B2E11E3824}"/>
              </a:ext>
            </a:extLst>
          </p:cNvPr>
          <p:cNvSpPr/>
          <p:nvPr/>
        </p:nvSpPr>
        <p:spPr>
          <a:xfrm>
            <a:off x="2139916" y="164197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6DD166-44D4-6E1F-6C7B-D60CF93F95FD}"/>
              </a:ext>
            </a:extLst>
          </p:cNvPr>
          <p:cNvCxnSpPr>
            <a:cxnSpLocks/>
          </p:cNvCxnSpPr>
          <p:nvPr/>
        </p:nvCxnSpPr>
        <p:spPr>
          <a:xfrm flipH="1" flipV="1">
            <a:off x="2032446" y="1628576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1D4505-639B-9C32-7191-F9FEBE7AEF41}"/>
              </a:ext>
            </a:extLst>
          </p:cNvPr>
          <p:cNvCxnSpPr>
            <a:cxnSpLocks/>
          </p:cNvCxnSpPr>
          <p:nvPr/>
        </p:nvCxnSpPr>
        <p:spPr>
          <a:xfrm flipV="1">
            <a:off x="2031803" y="1693791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25B14FF-5108-2B2E-FE54-79AD3329260C}"/>
              </a:ext>
            </a:extLst>
          </p:cNvPr>
          <p:cNvSpPr/>
          <p:nvPr/>
        </p:nvSpPr>
        <p:spPr>
          <a:xfrm>
            <a:off x="4028606" y="272357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CDCEF0-F4C2-7444-AF3E-FD5C1CAE5DF3}"/>
              </a:ext>
            </a:extLst>
          </p:cNvPr>
          <p:cNvCxnSpPr>
            <a:cxnSpLocks/>
          </p:cNvCxnSpPr>
          <p:nvPr/>
        </p:nvCxnSpPr>
        <p:spPr>
          <a:xfrm flipH="1">
            <a:off x="4088169" y="2628156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2EF5D9A-9639-8329-9597-440BFCAEE561}"/>
              </a:ext>
            </a:extLst>
          </p:cNvPr>
          <p:cNvCxnSpPr>
            <a:cxnSpLocks/>
          </p:cNvCxnSpPr>
          <p:nvPr/>
        </p:nvCxnSpPr>
        <p:spPr>
          <a:xfrm>
            <a:off x="3967333" y="2628457"/>
            <a:ext cx="120836" cy="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C4FAA95-AC93-2051-7A20-07A16E51A041}"/>
              </a:ext>
            </a:extLst>
          </p:cNvPr>
          <p:cNvCxnSpPr>
            <a:cxnSpLocks/>
          </p:cNvCxnSpPr>
          <p:nvPr/>
        </p:nvCxnSpPr>
        <p:spPr>
          <a:xfrm flipH="1">
            <a:off x="4006110" y="2721342"/>
            <a:ext cx="1641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53C29-33E1-7EB6-7D9A-B4DF4790EB7A}"/>
              </a:ext>
            </a:extLst>
          </p:cNvPr>
          <p:cNvSpPr txBox="1"/>
          <p:nvPr/>
        </p:nvSpPr>
        <p:spPr>
          <a:xfrm>
            <a:off x="286231" y="75610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엔티티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75062-043B-3FEE-F3CF-B1CA99EED355}"/>
              </a:ext>
            </a:extLst>
          </p:cNvPr>
          <p:cNvSpPr/>
          <p:nvPr/>
        </p:nvSpPr>
        <p:spPr>
          <a:xfrm>
            <a:off x="170251" y="1018075"/>
            <a:ext cx="2169767" cy="134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Follow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CharactetId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followerId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followineId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B15BDC-68E2-ED9E-F269-E94D3349B4B7}"/>
              </a:ext>
            </a:extLst>
          </p:cNvPr>
          <p:cNvCxnSpPr>
            <a:cxnSpLocks/>
          </p:cNvCxnSpPr>
          <p:nvPr/>
        </p:nvCxnSpPr>
        <p:spPr>
          <a:xfrm>
            <a:off x="170251" y="1383127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5784A-ABB2-B2E2-E9CA-62578C69BDF4}"/>
              </a:ext>
            </a:extLst>
          </p:cNvPr>
          <p:cNvSpPr/>
          <p:nvPr/>
        </p:nvSpPr>
        <p:spPr>
          <a:xfrm>
            <a:off x="170251" y="3136124"/>
            <a:ext cx="2169767" cy="1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Exp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expAll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AEFC0-F0C6-0188-90A0-F4F3F76A45E2}"/>
              </a:ext>
            </a:extLst>
          </p:cNvPr>
          <p:cNvSpPr/>
          <p:nvPr/>
        </p:nvSpPr>
        <p:spPr>
          <a:xfrm>
            <a:off x="170252" y="5179338"/>
            <a:ext cx="2169766" cy="1273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CharacterItem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itemId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wearingStatus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87B8E-DC03-3385-AEE6-F9D211A007EA}"/>
              </a:ext>
            </a:extLst>
          </p:cNvPr>
          <p:cNvCxnSpPr>
            <a:cxnSpLocks/>
          </p:cNvCxnSpPr>
          <p:nvPr/>
        </p:nvCxnSpPr>
        <p:spPr>
          <a:xfrm>
            <a:off x="170251" y="5497752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7B8033-893A-3E51-DEB2-4697943DD29C}"/>
              </a:ext>
            </a:extLst>
          </p:cNvPr>
          <p:cNvSpPr/>
          <p:nvPr/>
        </p:nvSpPr>
        <p:spPr>
          <a:xfrm>
            <a:off x="2747077" y="2808866"/>
            <a:ext cx="2057704" cy="183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level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coin : Coin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exp : Exp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characterItems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300" b="1" dirty="0" err="1">
                <a:solidFill>
                  <a:schemeClr val="tx1"/>
                </a:solidFill>
              </a:rPr>
              <a:t>CharacterItem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3CAFE-88C3-8011-0D8B-B423B6FC00B7}"/>
              </a:ext>
            </a:extLst>
          </p:cNvPr>
          <p:cNvCxnSpPr>
            <a:cxnSpLocks/>
          </p:cNvCxnSpPr>
          <p:nvPr/>
        </p:nvCxnSpPr>
        <p:spPr>
          <a:xfrm>
            <a:off x="2745327" y="3304192"/>
            <a:ext cx="2059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3CE47-FD59-A65D-58DA-36452396F102}"/>
              </a:ext>
            </a:extLst>
          </p:cNvPr>
          <p:cNvSpPr/>
          <p:nvPr/>
        </p:nvSpPr>
        <p:spPr>
          <a:xfrm>
            <a:off x="5226873" y="2780608"/>
            <a:ext cx="1611145" cy="183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Member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uid</a:t>
            </a:r>
            <a:r>
              <a:rPr lang="en-US" altLang="ko-KR" sz="1300" dirty="0">
                <a:solidFill>
                  <a:schemeClr val="tx1"/>
                </a:solidFill>
              </a:rPr>
              <a:t>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List&lt;Lists&gt;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profile : Profile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01C0B-F29F-9013-A36D-ACD6FB969609}"/>
              </a:ext>
            </a:extLst>
          </p:cNvPr>
          <p:cNvCxnSpPr>
            <a:cxnSpLocks/>
          </p:cNvCxnSpPr>
          <p:nvPr/>
        </p:nvCxnSpPr>
        <p:spPr>
          <a:xfrm flipV="1">
            <a:off x="5233482" y="3198147"/>
            <a:ext cx="1604536" cy="7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B170-9BA9-FA9D-81BF-671FE7CADEAB}"/>
              </a:ext>
            </a:extLst>
          </p:cNvPr>
          <p:cNvSpPr/>
          <p:nvPr/>
        </p:nvSpPr>
        <p:spPr>
          <a:xfrm>
            <a:off x="5151594" y="5643965"/>
            <a:ext cx="1819747" cy="89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A1314-0B5D-C442-067F-CC77B982A935}"/>
              </a:ext>
            </a:extLst>
          </p:cNvPr>
          <p:cNvCxnSpPr>
            <a:cxnSpLocks/>
          </p:cNvCxnSpPr>
          <p:nvPr/>
        </p:nvCxnSpPr>
        <p:spPr>
          <a:xfrm>
            <a:off x="5151594" y="5974080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3C117-7C0F-6B9D-5A01-4D8664CBAF71}"/>
              </a:ext>
            </a:extLst>
          </p:cNvPr>
          <p:cNvSpPr/>
          <p:nvPr/>
        </p:nvSpPr>
        <p:spPr>
          <a:xfrm>
            <a:off x="7215981" y="2929889"/>
            <a:ext cx="2094670" cy="154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member : Member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listsDate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listsTasks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300" b="1" dirty="0" err="1">
                <a:solidFill>
                  <a:schemeClr val="tx1"/>
                </a:solidFill>
              </a:rPr>
              <a:t>ListsTask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E9CB24-B1BD-5DDC-B47D-6303974C0515}"/>
              </a:ext>
            </a:extLst>
          </p:cNvPr>
          <p:cNvCxnSpPr>
            <a:cxnSpLocks/>
          </p:cNvCxnSpPr>
          <p:nvPr/>
        </p:nvCxnSpPr>
        <p:spPr>
          <a:xfrm>
            <a:off x="7215981" y="3335351"/>
            <a:ext cx="20946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7FEFB-69A7-685B-F524-ADCEE879924F}"/>
              </a:ext>
            </a:extLst>
          </p:cNvPr>
          <p:cNvSpPr/>
          <p:nvPr/>
        </p:nvSpPr>
        <p:spPr>
          <a:xfrm>
            <a:off x="10269747" y="2513394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content : String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timers : List&lt;Timer&gt;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r>
              <a:rPr lang="en-US" altLang="ko-KR" sz="1300" b="1" dirty="0">
                <a:solidFill>
                  <a:schemeClr val="tx1"/>
                </a:solidFill>
              </a:rPr>
              <a:t> : </a:t>
            </a:r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33C3D1-E768-7431-FAFC-6986656F93E6}"/>
              </a:ext>
            </a:extLst>
          </p:cNvPr>
          <p:cNvCxnSpPr>
            <a:cxnSpLocks/>
          </p:cNvCxnSpPr>
          <p:nvPr/>
        </p:nvCxnSpPr>
        <p:spPr>
          <a:xfrm>
            <a:off x="10273622" y="2929889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A1E60-BF93-B81A-E539-055763F276CF}"/>
              </a:ext>
            </a:extLst>
          </p:cNvPr>
          <p:cNvSpPr/>
          <p:nvPr/>
        </p:nvSpPr>
        <p:spPr>
          <a:xfrm>
            <a:off x="10264286" y="5285277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TaskStatus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completedStatus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timerOnOff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AAF03C-782D-7CD5-E19E-2E9047F1620F}"/>
              </a:ext>
            </a:extLst>
          </p:cNvPr>
          <p:cNvCxnSpPr>
            <a:cxnSpLocks/>
          </p:cNvCxnSpPr>
          <p:nvPr/>
        </p:nvCxnSpPr>
        <p:spPr>
          <a:xfrm>
            <a:off x="10273622" y="5731892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F958F-8F42-27E2-89C1-C406C9702FC7}"/>
              </a:ext>
            </a:extLst>
          </p:cNvPr>
          <p:cNvSpPr/>
          <p:nvPr/>
        </p:nvSpPr>
        <p:spPr>
          <a:xfrm>
            <a:off x="10270917" y="25655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Timer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41C964-9C11-E2B5-5C13-076A9573511A}"/>
              </a:ext>
            </a:extLst>
          </p:cNvPr>
          <p:cNvCxnSpPr>
            <a:cxnSpLocks/>
          </p:cNvCxnSpPr>
          <p:nvPr/>
        </p:nvCxnSpPr>
        <p:spPr>
          <a:xfrm>
            <a:off x="10264286" y="457838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5975B-16B4-AACB-A96B-D7FDD4BA808E}"/>
              </a:ext>
            </a:extLst>
          </p:cNvPr>
          <p:cNvSpPr/>
          <p:nvPr/>
        </p:nvSpPr>
        <p:spPr>
          <a:xfrm>
            <a:off x="7919170" y="1079831"/>
            <a:ext cx="1639853" cy="13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ListsTask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Lists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count : Integer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B794DB-B25B-440B-9033-0BAAEE83924B}"/>
              </a:ext>
            </a:extLst>
          </p:cNvPr>
          <p:cNvCxnSpPr>
            <a:cxnSpLocks/>
          </p:cNvCxnSpPr>
          <p:nvPr/>
        </p:nvCxnSpPr>
        <p:spPr>
          <a:xfrm>
            <a:off x="7911745" y="14571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D796C-E373-0F83-0D07-4DF66EC2D6B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32446" y="4617533"/>
            <a:ext cx="29022" cy="1026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2EB38-C857-C282-73BB-2B81A94765D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11176890" y="2197495"/>
            <a:ext cx="1170" cy="315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FDB8A5-380C-2272-DF76-5E848B1CA5E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174160" y="4685234"/>
            <a:ext cx="2730" cy="600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864D1-307F-DF5F-C7B1-77A47681881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838018" y="3699071"/>
            <a:ext cx="377963" cy="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3E3D60E-CE45-98B1-7BC2-059CD8245104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8708617" y="2389988"/>
            <a:ext cx="602034" cy="1310157"/>
          </a:xfrm>
          <a:prstGeom prst="bentConnector4">
            <a:avLst>
              <a:gd name="adj1" fmla="val -37971"/>
              <a:gd name="adj2" fmla="val 793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21FDCD-34EB-83A2-1342-D4E6CDCDC8A5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rot="10800000">
            <a:off x="9559023" y="1734910"/>
            <a:ext cx="710724" cy="18644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2BDBD36-4B0D-BD0A-19C0-AB3A5C75CB55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472879" y="4512931"/>
            <a:ext cx="1170190" cy="143591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D8737F2-6035-EA5C-92B1-6373D5EAEE8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40018" y="1688606"/>
            <a:ext cx="1435911" cy="112026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3EFBF-39B9-1FDE-3A0D-5D7A33AA26C4}"/>
              </a:ext>
            </a:extLst>
          </p:cNvPr>
          <p:cNvCxnSpPr>
            <a:cxnSpLocks/>
          </p:cNvCxnSpPr>
          <p:nvPr/>
        </p:nvCxnSpPr>
        <p:spPr>
          <a:xfrm>
            <a:off x="158690" y="3530781"/>
            <a:ext cx="21887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E8FF0B7-7117-8FA2-C873-14F7EF16766C}"/>
              </a:ext>
            </a:extLst>
          </p:cNvPr>
          <p:cNvSpPr txBox="1"/>
          <p:nvPr/>
        </p:nvSpPr>
        <p:spPr>
          <a:xfrm>
            <a:off x="2528620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87697-22F5-8254-FCF0-307ADF06E7C6}"/>
              </a:ext>
            </a:extLst>
          </p:cNvPr>
          <p:cNvSpPr txBox="1"/>
          <p:nvPr/>
        </p:nvSpPr>
        <p:spPr>
          <a:xfrm>
            <a:off x="2287991" y="33041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ED14F1-EC36-B9E5-97D1-C328CF4A9DD1}"/>
              </a:ext>
            </a:extLst>
          </p:cNvPr>
          <p:cNvSpPr txBox="1"/>
          <p:nvPr/>
        </p:nvSpPr>
        <p:spPr>
          <a:xfrm>
            <a:off x="5016704" y="337116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2B9EB6-039B-6625-0105-F176B464C640}"/>
              </a:ext>
            </a:extLst>
          </p:cNvPr>
          <p:cNvSpPr txBox="1"/>
          <p:nvPr/>
        </p:nvSpPr>
        <p:spPr>
          <a:xfrm>
            <a:off x="3761408" y="254396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0A1BCC-58E3-7AEC-071C-62413E03D84A}"/>
              </a:ext>
            </a:extLst>
          </p:cNvPr>
          <p:cNvSpPr txBox="1"/>
          <p:nvPr/>
        </p:nvSpPr>
        <p:spPr>
          <a:xfrm>
            <a:off x="3775054" y="46563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67A9CC-E3C6-8EBD-E47F-60F068D80FF7}"/>
              </a:ext>
            </a:extLst>
          </p:cNvPr>
          <p:cNvSpPr txBox="1"/>
          <p:nvPr/>
        </p:nvSpPr>
        <p:spPr>
          <a:xfrm>
            <a:off x="2410196" y="121755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*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68720F-F01B-79BC-1D4E-D5A4D91D316D}"/>
              </a:ext>
            </a:extLst>
          </p:cNvPr>
          <p:cNvSpPr txBox="1"/>
          <p:nvPr/>
        </p:nvSpPr>
        <p:spPr>
          <a:xfrm>
            <a:off x="2346983" y="58266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B95E8-62EF-C9B2-FEE6-DFE666A605AA}"/>
              </a:ext>
            </a:extLst>
          </p:cNvPr>
          <p:cNvSpPr txBox="1"/>
          <p:nvPr/>
        </p:nvSpPr>
        <p:spPr>
          <a:xfrm>
            <a:off x="5715996" y="46852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E031B3-FA62-BB36-5116-A6D0D454248B}"/>
              </a:ext>
            </a:extLst>
          </p:cNvPr>
          <p:cNvSpPr txBox="1"/>
          <p:nvPr/>
        </p:nvSpPr>
        <p:spPr>
          <a:xfrm>
            <a:off x="5723746" y="5292326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829C12-87DE-ACDB-100E-06694B1119ED}"/>
              </a:ext>
            </a:extLst>
          </p:cNvPr>
          <p:cNvSpPr txBox="1"/>
          <p:nvPr/>
        </p:nvSpPr>
        <p:spPr>
          <a:xfrm>
            <a:off x="6780486" y="334370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4F829-A3E1-0E1E-33B9-EAFB71E17B5A}"/>
              </a:ext>
            </a:extLst>
          </p:cNvPr>
          <p:cNvSpPr txBox="1"/>
          <p:nvPr/>
        </p:nvSpPr>
        <p:spPr>
          <a:xfrm>
            <a:off x="6999030" y="33768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7F2183-192B-CE04-5F58-1AA9F8E9C8A3}"/>
              </a:ext>
            </a:extLst>
          </p:cNvPr>
          <p:cNvSpPr txBox="1"/>
          <p:nvPr/>
        </p:nvSpPr>
        <p:spPr>
          <a:xfrm>
            <a:off x="8402554" y="2374968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96E3E0-AD6E-3673-6A23-8C676A58AE2D}"/>
              </a:ext>
            </a:extLst>
          </p:cNvPr>
          <p:cNvSpPr txBox="1"/>
          <p:nvPr/>
        </p:nvSpPr>
        <p:spPr>
          <a:xfrm>
            <a:off x="9553676" y="146191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1C4C94-A82C-83F2-25DF-473BA1C5F717}"/>
              </a:ext>
            </a:extLst>
          </p:cNvPr>
          <p:cNvSpPr txBox="1"/>
          <p:nvPr/>
        </p:nvSpPr>
        <p:spPr>
          <a:xfrm>
            <a:off x="9217843" y="372081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B6203D-6021-C166-30E2-585F7E1BCC4C}"/>
              </a:ext>
            </a:extLst>
          </p:cNvPr>
          <p:cNvSpPr txBox="1"/>
          <p:nvPr/>
        </p:nvSpPr>
        <p:spPr>
          <a:xfrm>
            <a:off x="9968023" y="325408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BB8B29-792D-2F3C-57B2-C7FD77188DCC}"/>
              </a:ext>
            </a:extLst>
          </p:cNvPr>
          <p:cNvSpPr txBox="1"/>
          <p:nvPr/>
        </p:nvSpPr>
        <p:spPr>
          <a:xfrm>
            <a:off x="10896974" y="46407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13AD4A-67E1-C417-1B21-6B98AFEE3F33}"/>
              </a:ext>
            </a:extLst>
          </p:cNvPr>
          <p:cNvSpPr txBox="1"/>
          <p:nvPr/>
        </p:nvSpPr>
        <p:spPr>
          <a:xfrm>
            <a:off x="10896974" y="490693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F87377-F07B-8215-33A2-CBDB39A343CF}"/>
              </a:ext>
            </a:extLst>
          </p:cNvPr>
          <p:cNvSpPr txBox="1"/>
          <p:nvPr/>
        </p:nvSpPr>
        <p:spPr>
          <a:xfrm>
            <a:off x="10950504" y="2274111"/>
            <a:ext cx="265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1E855-B110-40E6-C4AA-C9A256BAB81C}"/>
              </a:ext>
            </a:extLst>
          </p:cNvPr>
          <p:cNvSpPr txBox="1"/>
          <p:nvPr/>
        </p:nvSpPr>
        <p:spPr>
          <a:xfrm>
            <a:off x="10956129" y="21279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89EA20-36FC-8AAF-409F-4BCA321EF3EF}"/>
              </a:ext>
            </a:extLst>
          </p:cNvPr>
          <p:cNvCxnSpPr>
            <a:cxnSpLocks/>
          </p:cNvCxnSpPr>
          <p:nvPr/>
        </p:nvCxnSpPr>
        <p:spPr>
          <a:xfrm flipH="1">
            <a:off x="2346983" y="1606691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410A9F-A756-40FE-11A2-B3C5F0440D3C}"/>
              </a:ext>
            </a:extLst>
          </p:cNvPr>
          <p:cNvCxnSpPr>
            <a:cxnSpLocks/>
          </p:cNvCxnSpPr>
          <p:nvPr/>
        </p:nvCxnSpPr>
        <p:spPr>
          <a:xfrm flipH="1" flipV="1">
            <a:off x="2341031" y="1681292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33ADB73-A3BE-CBE2-D876-333DF0D8E045}"/>
              </a:ext>
            </a:extLst>
          </p:cNvPr>
          <p:cNvCxnSpPr>
            <a:cxnSpLocks/>
          </p:cNvCxnSpPr>
          <p:nvPr/>
        </p:nvCxnSpPr>
        <p:spPr>
          <a:xfrm flipV="1">
            <a:off x="11172521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7E0485-3DF4-A8DA-6B8B-876995AB3C24}"/>
              </a:ext>
            </a:extLst>
          </p:cNvPr>
          <p:cNvCxnSpPr>
            <a:cxnSpLocks/>
          </p:cNvCxnSpPr>
          <p:nvPr/>
        </p:nvCxnSpPr>
        <p:spPr>
          <a:xfrm>
            <a:off x="11111290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66628-793B-43E5-7FFB-5F8294092A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340018" y="3721947"/>
            <a:ext cx="407059" cy="5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44227EB-24D5-20D7-26D6-0B2C612C264C}"/>
              </a:ext>
            </a:extLst>
          </p:cNvPr>
          <p:cNvCxnSpPr>
            <a:cxnSpLocks/>
          </p:cNvCxnSpPr>
          <p:nvPr/>
        </p:nvCxnSpPr>
        <p:spPr>
          <a:xfrm flipH="1">
            <a:off x="2350947" y="3641265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9CE9FA1-57F6-6002-51E2-AE46492E3B65}"/>
              </a:ext>
            </a:extLst>
          </p:cNvPr>
          <p:cNvCxnSpPr>
            <a:cxnSpLocks/>
          </p:cNvCxnSpPr>
          <p:nvPr/>
        </p:nvCxnSpPr>
        <p:spPr>
          <a:xfrm flipH="1" flipV="1">
            <a:off x="2344995" y="3715866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03BF8BC7-4AD4-9CAB-6EB9-0E3996F3982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804781" y="3699071"/>
            <a:ext cx="422092" cy="282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0741418-5A98-FD61-EB76-E826AB9B96D9}"/>
              </a:ext>
            </a:extLst>
          </p:cNvPr>
          <p:cNvCxnSpPr>
            <a:cxnSpLocks/>
          </p:cNvCxnSpPr>
          <p:nvPr/>
        </p:nvCxnSpPr>
        <p:spPr>
          <a:xfrm flipH="1">
            <a:off x="4809441" y="3663669"/>
            <a:ext cx="142795" cy="58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ACAD876-D7E6-D25D-2ABA-A84E2E40A819}"/>
              </a:ext>
            </a:extLst>
          </p:cNvPr>
          <p:cNvCxnSpPr>
            <a:cxnSpLocks/>
          </p:cNvCxnSpPr>
          <p:nvPr/>
        </p:nvCxnSpPr>
        <p:spPr>
          <a:xfrm flipH="1" flipV="1">
            <a:off x="4816443" y="3726688"/>
            <a:ext cx="137800" cy="61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2EE2F8A-4323-90C4-4677-8FB389A36FA3}"/>
              </a:ext>
            </a:extLst>
          </p:cNvPr>
          <p:cNvSpPr txBox="1"/>
          <p:nvPr/>
        </p:nvSpPr>
        <p:spPr>
          <a:xfrm>
            <a:off x="4774891" y="3364188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2B07ECD-6143-709A-0E36-F83CA6CB38B3}"/>
              </a:ext>
            </a:extLst>
          </p:cNvPr>
          <p:cNvCxnSpPr>
            <a:cxnSpLocks/>
          </p:cNvCxnSpPr>
          <p:nvPr/>
        </p:nvCxnSpPr>
        <p:spPr>
          <a:xfrm>
            <a:off x="10122527" y="3544572"/>
            <a:ext cx="142929" cy="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D1032609-D8FF-FE5B-3617-E908D9DDDBE1}"/>
              </a:ext>
            </a:extLst>
          </p:cNvPr>
          <p:cNvCxnSpPr>
            <a:cxnSpLocks/>
          </p:cNvCxnSpPr>
          <p:nvPr/>
        </p:nvCxnSpPr>
        <p:spPr>
          <a:xfrm flipV="1">
            <a:off x="10122527" y="3596580"/>
            <a:ext cx="148390" cy="4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BCD6961-91FA-4927-C7D9-EC704F45599B}"/>
              </a:ext>
            </a:extLst>
          </p:cNvPr>
          <p:cNvCxnSpPr>
            <a:cxnSpLocks/>
          </p:cNvCxnSpPr>
          <p:nvPr/>
        </p:nvCxnSpPr>
        <p:spPr>
          <a:xfrm flipV="1">
            <a:off x="6058437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825824-EEE5-5900-514C-B5E19A85A43E}"/>
              </a:ext>
            </a:extLst>
          </p:cNvPr>
          <p:cNvCxnSpPr>
            <a:cxnSpLocks/>
          </p:cNvCxnSpPr>
          <p:nvPr/>
        </p:nvCxnSpPr>
        <p:spPr>
          <a:xfrm>
            <a:off x="5997206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0D9F78C-0430-62F6-5824-18334D6ACD30}"/>
              </a:ext>
            </a:extLst>
          </p:cNvPr>
          <p:cNvCxnSpPr>
            <a:cxnSpLocks/>
          </p:cNvCxnSpPr>
          <p:nvPr/>
        </p:nvCxnSpPr>
        <p:spPr>
          <a:xfrm>
            <a:off x="4437563" y="1788902"/>
            <a:ext cx="0" cy="10096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0856B2-7F44-2207-4C67-6455CC3C6B9C}"/>
              </a:ext>
            </a:extLst>
          </p:cNvPr>
          <p:cNvSpPr/>
          <p:nvPr/>
        </p:nvSpPr>
        <p:spPr>
          <a:xfrm>
            <a:off x="4054488" y="749448"/>
            <a:ext cx="1639853" cy="1829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Notification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characterId</a:t>
            </a:r>
            <a:r>
              <a:rPr lang="en-US" altLang="ko-KR" sz="1300" b="1" dirty="0">
                <a:solidFill>
                  <a:schemeClr val="tx1"/>
                </a:solidFill>
              </a:rPr>
              <a:t> : int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startTime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EndTime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87348C-0EF9-A368-CBD5-F8287E70CD7C}"/>
              </a:ext>
            </a:extLst>
          </p:cNvPr>
          <p:cNvCxnSpPr>
            <a:cxnSpLocks/>
          </p:cNvCxnSpPr>
          <p:nvPr/>
        </p:nvCxnSpPr>
        <p:spPr>
          <a:xfrm>
            <a:off x="4054488" y="1090226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338226-DA2C-82CF-3F75-B0149BD5EB48}"/>
              </a:ext>
            </a:extLst>
          </p:cNvPr>
          <p:cNvSpPr txBox="1"/>
          <p:nvPr/>
        </p:nvSpPr>
        <p:spPr>
          <a:xfrm>
            <a:off x="4261607" y="2593440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F60BFD-A8EB-F706-F70C-7D6A213361F8}"/>
              </a:ext>
            </a:extLst>
          </p:cNvPr>
          <p:cNvSpPr txBox="1"/>
          <p:nvPr/>
        </p:nvSpPr>
        <p:spPr>
          <a:xfrm>
            <a:off x="4407847" y="2530222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6845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01F4C1-4771-E202-1253-FD6509DC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110554"/>
            <a:ext cx="11607281" cy="51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1272</Words>
  <Application>Microsoft Office PowerPoint</Application>
  <PresentationFormat>와이드스크린</PresentationFormat>
  <Paragraphs>465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G마켓 산스 TTF Bold</vt:lpstr>
      <vt:lpstr>맑은 고딕</vt:lpstr>
      <vt:lpstr>Arial</vt:lpstr>
      <vt:lpstr>Office 테마</vt:lpstr>
      <vt:lpstr>경험치 기반 플래너 어플 (LePl) 프로젝트</vt:lpstr>
      <vt:lpstr>PowerPoint 프레젠테이션</vt:lpstr>
      <vt:lpstr>구체적인 요구사항 목록</vt:lpstr>
      <vt:lpstr>구체적인 요구사항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</dc:title>
  <dc:creator>최유진</dc:creator>
  <cp:lastModifiedBy>유진 최</cp:lastModifiedBy>
  <cp:revision>75</cp:revision>
  <dcterms:created xsi:type="dcterms:W3CDTF">2023-04-14T04:44:45Z</dcterms:created>
  <dcterms:modified xsi:type="dcterms:W3CDTF">2023-10-10T05:21:40Z</dcterms:modified>
</cp:coreProperties>
</file>