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0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11551" y="1527717"/>
            <a:ext cx="519164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Agenda: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Revisão conteúdo aula passada</a:t>
            </a:r>
          </a:p>
          <a:p>
            <a:r>
              <a:rPr lang="pt-BR" sz="2800" dirty="0">
                <a:solidFill>
                  <a:schemeClr val="bg1"/>
                </a:solidFill>
              </a:rPr>
              <a:t>Migração de dados: tabela – bloco</a:t>
            </a:r>
          </a:p>
          <a:p>
            <a:r>
              <a:rPr lang="pt-BR" sz="2800" dirty="0">
                <a:solidFill>
                  <a:schemeClr val="bg1"/>
                </a:solidFill>
              </a:rPr>
              <a:t>Migração de dados: bloco – tabela</a:t>
            </a:r>
          </a:p>
          <a:p>
            <a:r>
              <a:rPr lang="pt-BR" sz="2800" dirty="0">
                <a:solidFill>
                  <a:schemeClr val="bg1"/>
                </a:solidFill>
              </a:rPr>
              <a:t>Hoje</a:t>
            </a:r>
          </a:p>
          <a:p>
            <a:r>
              <a:rPr lang="pt-BR" sz="2800" dirty="0">
                <a:solidFill>
                  <a:schemeClr val="bg1"/>
                </a:solidFill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87009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7806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exercícios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955601"/>
            <a:ext cx="76421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2- Faça um bloco PLSQL que listará de maneira automática os número na faixa de valores de 157 até 3299. Verifique calcule a média entre os números pares e a média entre os números ímpares.</a:t>
            </a:r>
            <a:endParaRPr lang="pt-BR" sz="1800" i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um bloco anônimo que recebe como variável de substituição um número inteiro(n) e calcula 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aprsenta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qual é o valor desse termo n na sequencia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saber 1 1 2 3 5 8...n.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82624" y="2949283"/>
            <a:ext cx="4144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Tire suas Dúvidas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56" y="2445690"/>
            <a:ext cx="333421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60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loop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884397"/>
            <a:ext cx="6634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2800" dirty="0">
                <a:solidFill>
                  <a:schemeClr val="bg1"/>
                </a:solidFill>
              </a:rPr>
              <a:t>	&lt; instrução(ões) &gt;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Exit when </a:t>
            </a:r>
            <a:r>
              <a:rPr lang="en-US" sz="2800" dirty="0">
                <a:solidFill>
                  <a:schemeClr val="bg1"/>
                </a:solidFill>
              </a:rPr>
              <a:t>&lt; condição &gt;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6236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60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loop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78375" y="2426016"/>
            <a:ext cx="870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V_CONTADOR NUMBER(2):= 1;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800" dirty="0">
                <a:solidFill>
                  <a:srgbClr val="FFFF00"/>
                </a:solidFill>
              </a:rPr>
              <a:t>LOOP 	</a:t>
            </a:r>
          </a:p>
          <a:p>
            <a:r>
              <a:rPr lang="pt-BR" sz="2800" dirty="0">
                <a:solidFill>
                  <a:schemeClr val="bg1"/>
                </a:solidFill>
              </a:rPr>
              <a:t>	DBMS_OUTPUT.PUT_LINE(V_CONTADOR); </a:t>
            </a:r>
          </a:p>
          <a:p>
            <a:r>
              <a:rPr lang="pt-BR" sz="2800" dirty="0">
                <a:solidFill>
                  <a:srgbClr val="FFC000"/>
                </a:solidFill>
              </a:rPr>
              <a:t>	V_CONTADOR := V_CONTADOR + 1;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>
                <a:solidFill>
                  <a:srgbClr val="FFFF00"/>
                </a:solidFill>
              </a:rPr>
              <a:t>EXIT WHEN</a:t>
            </a:r>
            <a:r>
              <a:rPr lang="pt-BR" sz="2800" dirty="0">
                <a:solidFill>
                  <a:schemeClr val="bg1"/>
                </a:solidFill>
              </a:rPr>
              <a:t> V_CONTADOR &gt; 20; </a:t>
            </a:r>
          </a:p>
          <a:p>
            <a:r>
              <a:rPr lang="pt-BR" sz="2800" dirty="0">
                <a:solidFill>
                  <a:srgbClr val="FFFF00"/>
                </a:solidFill>
              </a:rPr>
              <a:t>END LOOP;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END;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82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while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12422" y="3100526"/>
            <a:ext cx="498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WHILE </a:t>
            </a:r>
            <a:r>
              <a:rPr lang="pt-BR" sz="2800" dirty="0">
                <a:solidFill>
                  <a:schemeClr val="bg1"/>
                </a:solidFill>
              </a:rPr>
              <a:t>&lt; condição&gt; </a:t>
            </a:r>
            <a:r>
              <a:rPr lang="pt-BR" sz="2800" dirty="0">
                <a:solidFill>
                  <a:srgbClr val="FFFF00"/>
                </a:solidFill>
              </a:rPr>
              <a:t>LOOP </a:t>
            </a:r>
          </a:p>
          <a:p>
            <a:r>
              <a:rPr lang="pt-BR" sz="2800" dirty="0">
                <a:solidFill>
                  <a:srgbClr val="FFFF00"/>
                </a:solidFill>
              </a:rPr>
              <a:t>	</a:t>
            </a:r>
            <a:r>
              <a:rPr lang="pt-BR" sz="2800" dirty="0">
                <a:solidFill>
                  <a:schemeClr val="bg1"/>
                </a:solidFill>
              </a:rPr>
              <a:t>&lt; instrução(ões) &gt;;</a:t>
            </a:r>
            <a:endParaRPr lang="pt-BR" sz="2800" dirty="0">
              <a:solidFill>
                <a:srgbClr val="FFFF00"/>
              </a:solidFill>
            </a:endParaRPr>
          </a:p>
          <a:p>
            <a:r>
              <a:rPr lang="pt-BR" sz="2800" dirty="0">
                <a:solidFill>
                  <a:srgbClr val="FFFF00"/>
                </a:solidFill>
              </a:rPr>
              <a:t>END LOOP;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1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82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while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349297"/>
            <a:ext cx="7642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V_CONTADOR NUMBER(2):= 1;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BEGIN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WHILE</a:t>
            </a:r>
            <a:r>
              <a:rPr lang="en-US" sz="2800" dirty="0">
                <a:solidFill>
                  <a:schemeClr val="bg1"/>
                </a:solidFill>
              </a:rPr>
              <a:t> V_CONTADOR &lt;= 20 </a:t>
            </a:r>
            <a:r>
              <a:rPr lang="en-US" sz="2800" dirty="0">
                <a:solidFill>
                  <a:srgbClr val="FFFF00"/>
                </a:solidFill>
              </a:rPr>
              <a:t>LOOP</a:t>
            </a:r>
            <a:r>
              <a:rPr lang="en-US" sz="2800" dirty="0">
                <a:solidFill>
                  <a:schemeClr val="bg1"/>
                </a:solidFill>
              </a:rPr>
              <a:t> 	DBMS_OUTPUT.PUT_LINE(V_CONTADOR); </a:t>
            </a:r>
            <a:r>
              <a:rPr lang="en-US" sz="2800" dirty="0">
                <a:solidFill>
                  <a:srgbClr val="FFC000"/>
                </a:solidFill>
              </a:rPr>
              <a:t>	V_CONTADOR := V_CONTADOR + 1;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END LOOP;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731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234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for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955601"/>
            <a:ext cx="7642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rgbClr val="FFFF00"/>
                </a:solidFill>
              </a:rPr>
              <a:t>FOR </a:t>
            </a:r>
            <a:r>
              <a:rPr lang="nl-NL" sz="2800" dirty="0">
                <a:solidFill>
                  <a:schemeClr val="bg1"/>
                </a:solidFill>
              </a:rPr>
              <a:t>&lt; contador&gt; </a:t>
            </a:r>
            <a:r>
              <a:rPr lang="nl-NL" sz="2800" dirty="0">
                <a:solidFill>
                  <a:srgbClr val="FFFF00"/>
                </a:solidFill>
              </a:rPr>
              <a:t>IN </a:t>
            </a:r>
            <a:r>
              <a:rPr lang="nl-NL" sz="2800" dirty="0">
                <a:solidFill>
                  <a:schemeClr val="bg1"/>
                </a:solidFill>
              </a:rPr>
              <a:t>&lt;valor inicial&gt; </a:t>
            </a:r>
            <a:r>
              <a:rPr lang="nl-NL" sz="2800" dirty="0">
                <a:solidFill>
                  <a:srgbClr val="FFFF00"/>
                </a:solidFill>
              </a:rPr>
              <a:t>.. </a:t>
            </a:r>
            <a:r>
              <a:rPr lang="nl-NL" sz="2800" dirty="0">
                <a:solidFill>
                  <a:schemeClr val="bg1"/>
                </a:solidFill>
              </a:rPr>
              <a:t>&lt;valor final&gt; </a:t>
            </a:r>
            <a:r>
              <a:rPr lang="nl-NL" sz="2800" dirty="0">
                <a:solidFill>
                  <a:srgbClr val="FFFF00"/>
                </a:solidFill>
              </a:rPr>
              <a:t>LOOP </a:t>
            </a:r>
          </a:p>
          <a:p>
            <a:r>
              <a:rPr lang="nl-NL" sz="2800" dirty="0">
                <a:solidFill>
                  <a:schemeClr val="bg1"/>
                </a:solidFill>
              </a:rPr>
              <a:t>	&lt; instrução (ões) &gt;;</a:t>
            </a:r>
          </a:p>
          <a:p>
            <a:r>
              <a:rPr lang="nl-NL" sz="2800" dirty="0">
                <a:solidFill>
                  <a:srgbClr val="FFFF00"/>
                </a:solidFill>
              </a:rPr>
              <a:t>END LOOP;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5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6234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for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955601"/>
            <a:ext cx="76421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BEGIN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FOR</a:t>
            </a:r>
            <a:r>
              <a:rPr lang="en-US" sz="2800" dirty="0">
                <a:solidFill>
                  <a:schemeClr val="bg1"/>
                </a:solidFill>
              </a:rPr>
              <a:t> V_CONTADOR </a:t>
            </a:r>
            <a:r>
              <a:rPr lang="en-US" sz="2800" dirty="0">
                <a:solidFill>
                  <a:srgbClr val="FFFF00"/>
                </a:solidFill>
              </a:rPr>
              <a:t>IN</a:t>
            </a:r>
            <a:r>
              <a:rPr lang="en-US" sz="2800" dirty="0">
                <a:solidFill>
                  <a:schemeClr val="bg1"/>
                </a:solidFill>
              </a:rPr>
              <a:t> 1..20 </a:t>
            </a:r>
            <a:r>
              <a:rPr lang="en-US" sz="2800" dirty="0">
                <a:solidFill>
                  <a:srgbClr val="FFFF00"/>
                </a:solidFill>
              </a:rPr>
              <a:t>LOOP</a:t>
            </a:r>
            <a:r>
              <a:rPr lang="en-US" sz="2800" dirty="0">
                <a:solidFill>
                  <a:schemeClr val="bg1"/>
                </a:solidFill>
              </a:rPr>
              <a:t> 	DBMS_OUTPUT.PUT_LINE(V_CONTADOR); </a:t>
            </a:r>
            <a:r>
              <a:rPr lang="en-US" sz="2800" dirty="0">
                <a:solidFill>
                  <a:srgbClr val="FFFF00"/>
                </a:solidFill>
              </a:rPr>
              <a:t>END LOOP;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6172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8350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for - reverse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955601"/>
            <a:ext cx="76421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BEGIN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FOR</a:t>
            </a:r>
            <a:r>
              <a:rPr lang="en-US" sz="2800" dirty="0">
                <a:solidFill>
                  <a:schemeClr val="bg1"/>
                </a:solidFill>
              </a:rPr>
              <a:t> V_CONTADOR </a:t>
            </a:r>
            <a:r>
              <a:rPr lang="en-US" sz="2800" dirty="0">
                <a:solidFill>
                  <a:srgbClr val="FFFF00"/>
                </a:solidFill>
              </a:rPr>
              <a:t>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REVERSE </a:t>
            </a:r>
            <a:r>
              <a:rPr lang="en-US" sz="2800" dirty="0">
                <a:solidFill>
                  <a:schemeClr val="bg1"/>
                </a:solidFill>
              </a:rPr>
              <a:t>1..20 </a:t>
            </a:r>
            <a:r>
              <a:rPr lang="en-US" sz="2800" dirty="0">
                <a:solidFill>
                  <a:srgbClr val="FFFF00"/>
                </a:solidFill>
              </a:rPr>
              <a:t>LOOP</a:t>
            </a:r>
            <a:r>
              <a:rPr lang="en-US" sz="2800" dirty="0">
                <a:solidFill>
                  <a:schemeClr val="bg1"/>
                </a:solidFill>
              </a:rPr>
              <a:t> 	DBMS_OUTPUT.PUT_LINE(V_CONTADOR); </a:t>
            </a:r>
            <a:r>
              <a:rPr lang="en-US" sz="2800" dirty="0">
                <a:solidFill>
                  <a:srgbClr val="FFFF00"/>
                </a:solidFill>
              </a:rPr>
              <a:t>END LOOP;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7589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7806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Estrutura de repetição: exercícios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955601"/>
            <a:ext cx="7642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Montar</a:t>
            </a:r>
            <a:r>
              <a:rPr lang="en-US" sz="2800" dirty="0">
                <a:solidFill>
                  <a:schemeClr val="bg1"/>
                </a:solidFill>
              </a:rPr>
              <a:t> um bloco de programação que realize o processamento de uma tabuada qualquer, por exemplo a tabuada do número 150. </a:t>
            </a:r>
            <a:r>
              <a:rPr lang="en-US" sz="2800" dirty="0" err="1">
                <a:solidFill>
                  <a:schemeClr val="bg1"/>
                </a:solidFill>
              </a:rPr>
              <a:t>Utilizando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uma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estrutura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repetição</a:t>
            </a:r>
            <a:r>
              <a:rPr lang="en-US" sz="2800" dirty="0">
                <a:solidFill>
                  <a:schemeClr val="bg1"/>
                </a:solidFill>
              </a:rPr>
              <a:t>  com  FOR e </a:t>
            </a:r>
            <a:r>
              <a:rPr lang="en-US" sz="2800" dirty="0" err="1">
                <a:solidFill>
                  <a:schemeClr val="bg1"/>
                </a:solidFill>
              </a:rPr>
              <a:t>outra</a:t>
            </a:r>
            <a:r>
              <a:rPr lang="en-US" sz="2800" dirty="0">
                <a:solidFill>
                  <a:schemeClr val="bg1"/>
                </a:solidFill>
              </a:rPr>
              <a:t> com  While, sou </a:t>
            </a:r>
            <a:r>
              <a:rPr lang="en-US" sz="2800" dirty="0" err="1">
                <a:solidFill>
                  <a:schemeClr val="bg1"/>
                </a:solidFill>
              </a:rPr>
              <a:t>seja</a:t>
            </a:r>
            <a:r>
              <a:rPr lang="en-US" sz="2800" dirty="0">
                <a:solidFill>
                  <a:schemeClr val="bg1"/>
                </a:solidFill>
              </a:rPr>
              <a:t> conjunto de </a:t>
            </a:r>
            <a:r>
              <a:rPr lang="en-US" sz="2800" dirty="0" err="1">
                <a:solidFill>
                  <a:schemeClr val="bg1"/>
                </a:solidFill>
              </a:rPr>
              <a:t>dois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blocos</a:t>
            </a:r>
            <a:r>
              <a:rPr lang="en-US" sz="2800" dirty="0">
                <a:solidFill>
                  <a:schemeClr val="bg1"/>
                </a:solidFill>
              </a:rPr>
              <a:t> PL/SQL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410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62</cp:revision>
  <dcterms:created xsi:type="dcterms:W3CDTF">2022-02-11T21:57:01Z</dcterms:created>
  <dcterms:modified xsi:type="dcterms:W3CDTF">2023-03-12T20:16:24Z</dcterms:modified>
</cp:coreProperties>
</file>