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6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9" autoAdjust="0"/>
  </p:normalViewPr>
  <p:slideViewPr>
    <p:cSldViewPr>
      <p:cViewPr varScale="1">
        <p:scale>
          <a:sx n="101" d="100"/>
          <a:sy n="101" d="100"/>
        </p:scale>
        <p:origin x="36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E47D-D58B-4F7A-8973-CB98D4DAE411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F801-7CEF-4DF6-88AA-87E48841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0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7504" y="5013176"/>
            <a:ext cx="7560840" cy="96596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575642" y="4941168"/>
            <a:ext cx="604870" cy="57606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1º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3491880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8036476" y="5412856"/>
            <a:ext cx="1152127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semestre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7812360" y="5548210"/>
            <a:ext cx="1399700" cy="47307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ANO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5684065" y="6165304"/>
            <a:ext cx="3455987" cy="288056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pt-BR" dirty="0"/>
              <a:t>Professor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524" y="6453336"/>
            <a:ext cx="3419475" cy="26064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8005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742716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402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4948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890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5735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0509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50426" y="4900708"/>
            <a:ext cx="5616798" cy="43204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 dirty="0"/>
              <a:t>Nome do Professor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115616" y="4941168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Copyright ©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60414" y="4853175"/>
            <a:ext cx="1059458" cy="5758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32287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ABE-CD2F-4BD0-BB50-FE91892DE9C5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B464-D8D8-41F6-9F38-5EDC4563F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quirrel.com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oogle.com/fonts/" TargetMode="Externa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rempixel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RESPONSIVE WEB DESIGN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RENATO BORTOLIN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renatoboschini@gmail.com</a:t>
            </a:r>
          </a:p>
        </p:txBody>
      </p:sp>
    </p:spTree>
    <p:extLst>
      <p:ext uri="{BB962C8B-B14F-4D97-AF65-F5344CB8AC3E}">
        <p14:creationId xmlns:p14="http://schemas.microsoft.com/office/powerpoint/2010/main" val="1842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000125"/>
            <a:ext cx="6051550" cy="3552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5286375"/>
            <a:ext cx="8210550" cy="9239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083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869160"/>
            <a:ext cx="8124825" cy="1371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000125"/>
            <a:ext cx="6051550" cy="3552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323528" y="1000125"/>
            <a:ext cx="6072188" cy="7143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371344727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000125"/>
            <a:ext cx="6051550" cy="3552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571500" y="3500438"/>
            <a:ext cx="6072188" cy="10604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848" y="4825330"/>
            <a:ext cx="5886450" cy="1123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4044213601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857250"/>
            <a:ext cx="6453187" cy="42846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tângulo 6"/>
          <p:cNvSpPr>
            <a:spLocks noChangeArrowheads="1"/>
          </p:cNvSpPr>
          <p:nvPr/>
        </p:nvSpPr>
        <p:spPr bwMode="auto">
          <a:xfrm>
            <a:off x="285750" y="857250"/>
            <a:ext cx="1143000" cy="10715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4940300"/>
            <a:ext cx="8353425" cy="1774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35240556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7250"/>
            <a:ext cx="7000875" cy="38179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285750" y="1785938"/>
            <a:ext cx="7000875" cy="285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4572000"/>
            <a:ext cx="4105275" cy="2181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5143500"/>
            <a:ext cx="4562475" cy="876300"/>
          </a:xfrm>
          <a:prstGeom prst="rect">
            <a:avLst/>
          </a:prstGeom>
          <a:ln w="127000" cap="sq">
            <a:solidFill>
              <a:srgbClr val="2E0DF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1490294292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212850"/>
            <a:ext cx="8081962" cy="10017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714375" y="1428750"/>
            <a:ext cx="7286625" cy="285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643188"/>
            <a:ext cx="6534150" cy="1104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930" y="4130377"/>
            <a:ext cx="4095750" cy="2466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151961877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78" y="857250"/>
            <a:ext cx="7353300" cy="2327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Retângulo 6"/>
          <p:cNvSpPr>
            <a:spLocks noChangeArrowheads="1"/>
          </p:cNvSpPr>
          <p:nvPr/>
        </p:nvSpPr>
        <p:spPr bwMode="auto">
          <a:xfrm flipV="1">
            <a:off x="339915" y="1428750"/>
            <a:ext cx="7286625" cy="16430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4914900"/>
            <a:ext cx="4076700" cy="1800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4000500"/>
            <a:ext cx="3800475" cy="89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75" y="5357813"/>
            <a:ext cx="3219450" cy="9239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3571875"/>
            <a:ext cx="3048000" cy="1019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1652141854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071563"/>
            <a:ext cx="7810500" cy="14938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Retângulo 6"/>
          <p:cNvSpPr>
            <a:spLocks noChangeArrowheads="1"/>
          </p:cNvSpPr>
          <p:nvPr/>
        </p:nvSpPr>
        <p:spPr bwMode="auto">
          <a:xfrm flipV="1">
            <a:off x="785813" y="1071563"/>
            <a:ext cx="7786687" cy="15001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3081338"/>
            <a:ext cx="3819525" cy="1133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295650"/>
            <a:ext cx="2857500" cy="742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" y="4876800"/>
            <a:ext cx="3448050" cy="11620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5" y="5357813"/>
            <a:ext cx="3886200" cy="981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387990531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141413"/>
            <a:ext cx="7162800" cy="14303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Retângulo 6"/>
          <p:cNvSpPr>
            <a:spLocks noChangeArrowheads="1"/>
          </p:cNvSpPr>
          <p:nvPr/>
        </p:nvSpPr>
        <p:spPr bwMode="auto">
          <a:xfrm flipV="1">
            <a:off x="785813" y="1357313"/>
            <a:ext cx="7072312" cy="121443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0063" y="5934075"/>
            <a:ext cx="7858125" cy="923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u="sng" dirty="0"/>
              <a:t>DICAS:</a:t>
            </a:r>
          </a:p>
          <a:p>
            <a:pPr eaLnBrk="1" hangingPunct="1">
              <a:defRPr/>
            </a:pPr>
            <a:r>
              <a:rPr lang="pt-BR" dirty="0" err="1"/>
              <a:t>Clear</a:t>
            </a:r>
            <a:r>
              <a:rPr lang="pt-BR" dirty="0"/>
              <a:t> </a:t>
            </a:r>
            <a:r>
              <a:rPr lang="pt-BR" dirty="0" err="1"/>
              <a:t>fix</a:t>
            </a:r>
            <a:r>
              <a:rPr lang="pt-BR" dirty="0"/>
              <a:t> - http://www.webtoolkit.info/css-clearfix.html</a:t>
            </a:r>
          </a:p>
          <a:p>
            <a:pPr eaLnBrk="1" hangingPunct="1">
              <a:defRPr/>
            </a:pPr>
            <a:r>
              <a:rPr lang="pt-BR" dirty="0"/>
              <a:t>Para ajudar a </a:t>
            </a:r>
            <a:r>
              <a:rPr lang="pt-BR" dirty="0" err="1"/>
              <a:t>renderizar</a:t>
            </a:r>
            <a:r>
              <a:rPr lang="pt-BR" dirty="0"/>
              <a:t> o site sem usar o overflow: </a:t>
            </a:r>
            <a:r>
              <a:rPr lang="pt-BR" dirty="0" err="1"/>
              <a:t>hidden</a:t>
            </a:r>
            <a:r>
              <a:rPr lang="pt-BR" dirty="0"/>
              <a:t>;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2957513"/>
            <a:ext cx="4548188" cy="30432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4048125"/>
            <a:ext cx="3790950" cy="523875"/>
          </a:xfrm>
          <a:prstGeom prst="rect">
            <a:avLst/>
          </a:prstGeom>
          <a:ln w="127000" cap="sq">
            <a:solidFill>
              <a:srgbClr val="2E0DF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CaixaDeTexto 21"/>
          <p:cNvSpPr txBox="1"/>
          <p:nvPr/>
        </p:nvSpPr>
        <p:spPr>
          <a:xfrm>
            <a:off x="785813" y="5143500"/>
            <a:ext cx="3214687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Ajustar o arquivo reset.</a:t>
            </a:r>
            <a:r>
              <a:rPr lang="pt-BR" dirty="0" err="1">
                <a:latin typeface="+mj-lt"/>
              </a:rPr>
              <a:t>css</a:t>
            </a:r>
            <a:r>
              <a:rPr lang="pt-BR" dirty="0">
                <a:latin typeface="+mj-lt"/>
              </a:rPr>
              <a:t>, copiando as classes do site web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438" y="3559175"/>
            <a:ext cx="3786187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Ajustar o arquivo </a:t>
            </a:r>
            <a:r>
              <a:rPr lang="pt-BR" dirty="0" err="1">
                <a:latin typeface="+mj-lt"/>
              </a:rPr>
              <a:t>html</a:t>
            </a:r>
            <a:r>
              <a:rPr lang="pt-BR" dirty="0">
                <a:latin typeface="+mj-lt"/>
              </a:rPr>
              <a:t> na </a:t>
            </a:r>
            <a:r>
              <a:rPr lang="pt-BR" dirty="0" err="1">
                <a:latin typeface="+mj-lt"/>
              </a:rPr>
              <a:t>tag</a:t>
            </a:r>
            <a:r>
              <a:rPr lang="pt-BR" dirty="0">
                <a:latin typeface="+mj-lt"/>
              </a:rPr>
              <a:t> MAIN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4056100506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000125"/>
            <a:ext cx="7943850" cy="216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Retângulo 6"/>
          <p:cNvSpPr>
            <a:spLocks noChangeArrowheads="1"/>
          </p:cNvSpPr>
          <p:nvPr/>
        </p:nvSpPr>
        <p:spPr bwMode="auto">
          <a:xfrm flipV="1">
            <a:off x="785813" y="1071563"/>
            <a:ext cx="7786687" cy="20716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4714875"/>
            <a:ext cx="3067050" cy="9334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4263" y="3500438"/>
            <a:ext cx="4876800" cy="3133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279861875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eriod"/>
              <a:defRPr/>
            </a:pPr>
            <a:r>
              <a:rPr lang="pt-BR" sz="2800" dirty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16394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071563"/>
            <a:ext cx="7615237" cy="1231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 flipV="1">
            <a:off x="1714500" y="1857375"/>
            <a:ext cx="6000750" cy="4286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8" y="3500438"/>
            <a:ext cx="3886200" cy="15525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5360521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86063"/>
            <a:ext cx="2667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14313" y="4500563"/>
            <a:ext cx="31003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  <a:hlinkClick r:id="rId3"/>
              </a:rPr>
              <a:t>http://www.fontsquirrel.com/</a:t>
            </a:r>
            <a:endParaRPr lang="pt-BR" dirty="0"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848100"/>
            <a:ext cx="210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000625" y="4357688"/>
            <a:ext cx="32242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  <a:hlinkClick r:id="rId5"/>
              </a:rPr>
              <a:t>http://www.google.com/fonts/</a:t>
            </a:r>
            <a:endParaRPr lang="pt-BR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88" y="1357313"/>
            <a:ext cx="589756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4000" b="1" dirty="0">
                <a:latin typeface="+mj-lt"/>
              </a:rPr>
              <a:t>Exportando Fontes da Web</a:t>
            </a:r>
          </a:p>
        </p:txBody>
      </p:sp>
    </p:spTree>
    <p:extLst>
      <p:ext uri="{BB962C8B-B14F-4D97-AF65-F5344CB8AC3E}">
        <p14:creationId xmlns:p14="http://schemas.microsoft.com/office/powerpoint/2010/main" val="404200806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7188" y="1357313"/>
            <a:ext cx="589756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4000" b="1" dirty="0">
                <a:latin typeface="+mj-lt"/>
              </a:rPr>
              <a:t>Exportando Fontes da Web</a:t>
            </a:r>
          </a:p>
        </p:txBody>
      </p:sp>
      <p:pic>
        <p:nvPicPr>
          <p:cNvPr id="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6" y="2119422"/>
            <a:ext cx="76676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6" y="4886434"/>
            <a:ext cx="4314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2397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071563"/>
            <a:ext cx="7615237" cy="1231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tângulo 6"/>
          <p:cNvSpPr>
            <a:spLocks noChangeArrowheads="1"/>
          </p:cNvSpPr>
          <p:nvPr/>
        </p:nvSpPr>
        <p:spPr bwMode="auto">
          <a:xfrm flipV="1">
            <a:off x="1714500" y="1857375"/>
            <a:ext cx="6000750" cy="4286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bg2"/>
              </a:solidFill>
              <a:latin typeface="Square721 B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5942013"/>
            <a:ext cx="8181975" cy="7334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CaixaDeTexto 12"/>
          <p:cNvSpPr txBox="1"/>
          <p:nvPr/>
        </p:nvSpPr>
        <p:spPr>
          <a:xfrm>
            <a:off x="203200" y="5500688"/>
            <a:ext cx="378618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Inserir no início do arquivo estilo.</a:t>
            </a:r>
            <a:r>
              <a:rPr lang="pt-BR" dirty="0" err="1">
                <a:latin typeface="+mj-lt"/>
              </a:rPr>
              <a:t>css</a:t>
            </a:r>
            <a:r>
              <a:rPr lang="pt-BR" dirty="0">
                <a:latin typeface="+mj-lt"/>
              </a:rPr>
              <a:t> 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2714625"/>
            <a:ext cx="2987675" cy="8096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" y="4214813"/>
            <a:ext cx="7658100" cy="1009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CaixaDeTexto 16"/>
          <p:cNvSpPr txBox="1"/>
          <p:nvPr/>
        </p:nvSpPr>
        <p:spPr>
          <a:xfrm>
            <a:off x="274638" y="3786188"/>
            <a:ext cx="4797425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Inserir o novo CSS, das FONTES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Editando o CSS</a:t>
            </a:r>
          </a:p>
        </p:txBody>
      </p:sp>
    </p:spTree>
    <p:extLst>
      <p:ext uri="{BB962C8B-B14F-4D97-AF65-F5344CB8AC3E}">
        <p14:creationId xmlns:p14="http://schemas.microsoft.com/office/powerpoint/2010/main" val="267455284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58538"/>
            <a:ext cx="7430790" cy="51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5857875" y="714375"/>
            <a:ext cx="2786063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Pronto</a:t>
            </a:r>
          </a:p>
        </p:txBody>
      </p:sp>
    </p:spTree>
    <p:extLst>
      <p:ext uri="{BB962C8B-B14F-4D97-AF65-F5344CB8AC3E}">
        <p14:creationId xmlns:p14="http://schemas.microsoft.com/office/powerpoint/2010/main" val="4027501549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Prof. Renato Bortolin Boschini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875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1500" y="928688"/>
            <a:ext cx="23876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Primeiro Passo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1428750"/>
            <a:ext cx="3752850" cy="4953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214313" y="2500313"/>
            <a:ext cx="2786062" cy="954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Construindo uma   estrutura básica</a:t>
            </a:r>
          </a:p>
        </p:txBody>
      </p:sp>
    </p:spTree>
    <p:extLst>
      <p:ext uri="{BB962C8B-B14F-4D97-AF65-F5344CB8AC3E}">
        <p14:creationId xmlns:p14="http://schemas.microsoft.com/office/powerpoint/2010/main" val="216765595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750" y="1643063"/>
            <a:ext cx="2786063" cy="954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Ajustando o menu principal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2928938"/>
            <a:ext cx="6286500" cy="3333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68920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88" y="928688"/>
            <a:ext cx="3500437" cy="1384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Inserindo uma imagem central na TAG </a:t>
            </a:r>
            <a:r>
              <a:rPr lang="pt-BR" sz="2800" dirty="0" err="1">
                <a:latin typeface="+mj-lt"/>
              </a:rPr>
              <a:t>Main</a:t>
            </a:r>
            <a:endParaRPr lang="pt-BR" sz="2800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3134122"/>
            <a:ext cx="7572375" cy="20431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5677693"/>
            <a:ext cx="7858125" cy="6461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u="sng" dirty="0"/>
              <a:t>DICAS:</a:t>
            </a:r>
          </a:p>
          <a:p>
            <a:pPr eaLnBrk="1" hangingPunct="1">
              <a:defRPr/>
            </a:pPr>
            <a:r>
              <a:rPr lang="pt-BR" dirty="0"/>
              <a:t>Acesse o site </a:t>
            </a:r>
            <a:r>
              <a:rPr lang="pt-BR" dirty="0">
                <a:hlinkClick r:id="rId3"/>
              </a:rPr>
              <a:t>http://lorempixel.com/</a:t>
            </a:r>
            <a:r>
              <a:rPr lang="pt-BR" dirty="0"/>
              <a:t> para buscar imagens online.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572125" y="2276872"/>
            <a:ext cx="2751138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u="sng" dirty="0">
                <a:latin typeface="+mj-lt"/>
              </a:rPr>
              <a:t>Nova TAG</a:t>
            </a:r>
          </a:p>
          <a:p>
            <a:pPr eaLnBrk="1" hangingPunct="1">
              <a:defRPr/>
            </a:pPr>
            <a:r>
              <a:rPr lang="pt-BR" dirty="0">
                <a:latin typeface="+mj-lt"/>
              </a:rPr>
              <a:t>&lt;FIGURE&gt; e &lt;FIGCAPTION&gt;</a:t>
            </a:r>
          </a:p>
        </p:txBody>
      </p:sp>
    </p:spTree>
    <p:extLst>
      <p:ext uri="{BB962C8B-B14F-4D97-AF65-F5344CB8AC3E}">
        <p14:creationId xmlns:p14="http://schemas.microsoft.com/office/powerpoint/2010/main" val="945132738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99992" y="853436"/>
            <a:ext cx="3500438" cy="954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Criando o artigo principal da página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3571875"/>
            <a:ext cx="6810375" cy="2219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809427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625" y="1143000"/>
            <a:ext cx="3500438" cy="954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Criando o menu de apoio do artigo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3429000"/>
            <a:ext cx="8039100" cy="3086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4788024" y="1620044"/>
            <a:ext cx="3298825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j-lt"/>
              </a:rPr>
              <a:t>&lt;</a:t>
            </a:r>
            <a:r>
              <a:rPr lang="pt-BR" dirty="0" err="1">
                <a:latin typeface="+mj-lt"/>
              </a:rPr>
              <a:t>aside</a:t>
            </a:r>
            <a:r>
              <a:rPr lang="pt-BR" dirty="0">
                <a:latin typeface="+mj-lt"/>
              </a:rPr>
              <a:t>&gt;</a:t>
            </a:r>
          </a:p>
          <a:p>
            <a:pPr eaLnBrk="1" hangingPunct="1">
              <a:defRPr/>
            </a:pPr>
            <a:r>
              <a:rPr lang="pt-BR" dirty="0">
                <a:latin typeface="+mj-lt"/>
              </a:rPr>
              <a:t>	&lt;</a:t>
            </a:r>
            <a:r>
              <a:rPr lang="pt-BR" dirty="0" err="1">
                <a:latin typeface="+mj-lt"/>
              </a:rPr>
              <a:t>section</a:t>
            </a:r>
            <a:r>
              <a:rPr lang="pt-BR" dirty="0">
                <a:latin typeface="+mj-lt"/>
              </a:rPr>
              <a:t>&gt;</a:t>
            </a:r>
          </a:p>
          <a:p>
            <a:pPr eaLnBrk="1" hangingPunct="1">
              <a:defRPr/>
            </a:pPr>
            <a:r>
              <a:rPr lang="pt-BR" dirty="0">
                <a:latin typeface="+mj-lt"/>
              </a:rPr>
              <a:t>		&lt;</a:t>
            </a:r>
            <a:r>
              <a:rPr lang="pt-BR" dirty="0" err="1">
                <a:latin typeface="+mj-lt"/>
              </a:rPr>
              <a:t>nav</a:t>
            </a:r>
            <a:r>
              <a:rPr lang="pt-BR" dirty="0">
                <a:latin typeface="+mj-lt"/>
              </a:rPr>
              <a:t>&gt;</a:t>
            </a:r>
            <a:r>
              <a:rPr lang="pt-BR" dirty="0"/>
              <a:t>&lt;/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pPr eaLnBrk="1" hangingPunct="1">
              <a:defRPr/>
            </a:pPr>
            <a:r>
              <a:rPr lang="pt-BR" dirty="0">
                <a:latin typeface="+mj-lt"/>
              </a:rPr>
              <a:t>	&lt;/</a:t>
            </a:r>
            <a:r>
              <a:rPr lang="pt-BR" dirty="0" err="1">
                <a:latin typeface="+mj-lt"/>
              </a:rPr>
              <a:t>section</a:t>
            </a:r>
            <a:r>
              <a:rPr lang="pt-BR" dirty="0">
                <a:latin typeface="+mj-lt"/>
              </a:rPr>
              <a:t>&gt;</a:t>
            </a:r>
          </a:p>
          <a:p>
            <a:pPr eaLnBrk="1" hangingPunct="1">
              <a:defRPr/>
            </a:pPr>
            <a:r>
              <a:rPr lang="pt-BR" dirty="0">
                <a:latin typeface="+mj-lt"/>
              </a:rPr>
              <a:t>&lt;/</a:t>
            </a:r>
            <a:r>
              <a:rPr lang="pt-BR" dirty="0" err="1">
                <a:latin typeface="+mj-lt"/>
              </a:rPr>
              <a:t>aside</a:t>
            </a:r>
            <a:r>
              <a:rPr lang="pt-BR" dirty="0">
                <a:latin typeface="+mj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937926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8625" y="1143000"/>
            <a:ext cx="3500438" cy="954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Finalizando com a </a:t>
            </a:r>
            <a:r>
              <a:rPr lang="pt-BR" sz="2800" dirty="0" err="1">
                <a:latin typeface="+mj-lt"/>
              </a:rPr>
              <a:t>tag</a:t>
            </a:r>
            <a:r>
              <a:rPr lang="pt-BR" sz="2800" dirty="0">
                <a:latin typeface="+mj-lt"/>
              </a:rPr>
              <a:t> &lt;FOOTER&gt;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4214813"/>
            <a:ext cx="6858000" cy="1790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08942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kern="0" dirty="0" err="1"/>
              <a:t>Exercício</a:t>
            </a:r>
            <a:endParaRPr lang="en-US" kern="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8625" y="1143000"/>
            <a:ext cx="4572000" cy="1816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>
                <a:latin typeface="+mj-lt"/>
              </a:rPr>
              <a:t>Com o nosso HTML, concluído, vamos estilizar a página, criando um arquivo CSS 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7714" y="3452813"/>
            <a:ext cx="5724525" cy="9525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179512" y="5157192"/>
            <a:ext cx="7858125" cy="1200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u="sng" dirty="0"/>
              <a:t>DICAS:</a:t>
            </a:r>
          </a:p>
          <a:p>
            <a:pPr eaLnBrk="1" hangingPunct="1">
              <a:defRPr/>
            </a:pPr>
            <a:r>
              <a:rPr lang="pt-BR" dirty="0"/>
              <a:t>Crie um arquivo chamado RESET.CSS, acesse o site http://meyerweb.com/eric/tools/css/reset/ , e copie o script que apresenta na página.</a:t>
            </a:r>
          </a:p>
        </p:txBody>
      </p:sp>
    </p:spTree>
    <p:extLst>
      <p:ext uri="{BB962C8B-B14F-4D97-AF65-F5344CB8AC3E}">
        <p14:creationId xmlns:p14="http://schemas.microsoft.com/office/powerpoint/2010/main" val="191437565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311</Words>
  <Application>Microsoft Office PowerPoint</Application>
  <PresentationFormat>Apresentação na tela (4:3)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Square721 BT</vt:lpstr>
      <vt:lpstr>Tema do Office</vt:lpstr>
      <vt:lpstr>RESPONSIVE WEB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E LAYOUT DE WEB SITES</dc:title>
  <dc:creator>Renato Bortolin Boschini</dc:creator>
  <cp:lastModifiedBy>renato bortolin</cp:lastModifiedBy>
  <cp:revision>60</cp:revision>
  <dcterms:created xsi:type="dcterms:W3CDTF">2015-01-28T23:13:21Z</dcterms:created>
  <dcterms:modified xsi:type="dcterms:W3CDTF">2022-04-12T23:07:50Z</dcterms:modified>
</cp:coreProperties>
</file>