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  <Override PartName="/ppt/media/image1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D5E6B0-A202-4D63-8177-0868BF92D3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F6D7873-9B58-4E7C-B3E8-F009928FFB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D7399AA-C431-4AAE-86C4-E15158D2F0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7AD3A2-6223-4ED5-8220-7999375E89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A8DA70-8F84-4AEC-A431-3D2F949935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E5B9921-ACEE-432D-9E5E-E8090CC6D5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292906D-A049-482F-96CA-645FE59C63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89A5658-09CF-43DE-A766-E12ADCAA23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AF01FD2-7F2D-4183-B25D-501ED7B1FB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C281494-276B-4888-B983-C5943EE59B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B4C6C43-B576-4BE5-95D3-4F288C6968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9F148E-B007-4177-836B-50733E65637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878587-A6C2-4D96-B633-A7140484E40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69CF41D-281E-4865-B468-3E7A7A3F94D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902CC0-8CEF-429A-9120-14441953F6B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FFC7F8F-9122-4A5C-A2B5-E8FF05BC53B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65A7D11-6C3C-403A-B4E1-3C744DD8EA8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2DC47A8-0BBC-4C6F-B665-27CA10A2196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DA9777C-A5EC-4616-91D5-7F401542550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7D9E0E7-8DE0-487D-A751-D3D00BC0C90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4C4D951-CF9B-4ECC-850C-27015C0CE19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8DBCBE-4C10-4F58-8AD8-7121BAFB4D9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10" descr=""/>
          <p:cNvPicPr/>
          <p:nvPr/>
        </p:nvPicPr>
        <p:blipFill>
          <a:blip r:embed="rId1"/>
          <a:stretch/>
        </p:blipFill>
        <p:spPr>
          <a:xfrm>
            <a:off x="1136520" y="261720"/>
            <a:ext cx="9918360" cy="633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1" descr=""/>
          <p:cNvPicPr/>
          <p:nvPr/>
        </p:nvPicPr>
        <p:blipFill>
          <a:blip r:embed="rId1"/>
          <a:stretch/>
        </p:blipFill>
        <p:spPr>
          <a:xfrm>
            <a:off x="1404720" y="118440"/>
            <a:ext cx="9381960" cy="662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19" descr=""/>
          <p:cNvPicPr/>
          <p:nvPr/>
        </p:nvPicPr>
        <p:blipFill>
          <a:blip r:embed="rId1"/>
          <a:stretch/>
        </p:blipFill>
        <p:spPr>
          <a:xfrm>
            <a:off x="1733760" y="347040"/>
            <a:ext cx="8723520" cy="616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1" descr=""/>
          <p:cNvPicPr/>
          <p:nvPr/>
        </p:nvPicPr>
        <p:blipFill>
          <a:blip r:embed="rId1"/>
          <a:stretch/>
        </p:blipFill>
        <p:spPr>
          <a:xfrm>
            <a:off x="1221840" y="225360"/>
            <a:ext cx="9747720" cy="640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11" descr=""/>
          <p:cNvPicPr/>
          <p:nvPr/>
        </p:nvPicPr>
        <p:blipFill>
          <a:blip r:embed="rId1"/>
          <a:stretch/>
        </p:blipFill>
        <p:spPr>
          <a:xfrm>
            <a:off x="1368000" y="694800"/>
            <a:ext cx="9455040" cy="546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18" descr=""/>
          <p:cNvPicPr/>
          <p:nvPr/>
        </p:nvPicPr>
        <p:blipFill>
          <a:blip r:embed="rId1"/>
          <a:stretch/>
        </p:blipFill>
        <p:spPr>
          <a:xfrm>
            <a:off x="1321920" y="245520"/>
            <a:ext cx="9418320" cy="627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1" descr=""/>
          <p:cNvPicPr/>
          <p:nvPr/>
        </p:nvPicPr>
        <p:blipFill>
          <a:blip r:embed="rId1"/>
          <a:stretch/>
        </p:blipFill>
        <p:spPr>
          <a:xfrm>
            <a:off x="1319400" y="597240"/>
            <a:ext cx="9552600" cy="566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29" descr=""/>
          <p:cNvPicPr/>
          <p:nvPr/>
        </p:nvPicPr>
        <p:blipFill>
          <a:blip r:embed="rId1"/>
          <a:stretch/>
        </p:blipFill>
        <p:spPr>
          <a:xfrm>
            <a:off x="1307160" y="1011600"/>
            <a:ext cx="9577080" cy="48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40" descr=""/>
          <p:cNvPicPr/>
          <p:nvPr/>
        </p:nvPicPr>
        <p:blipFill>
          <a:blip r:embed="rId1"/>
          <a:stretch/>
        </p:blipFill>
        <p:spPr>
          <a:xfrm>
            <a:off x="1578600" y="624600"/>
            <a:ext cx="9034200" cy="560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15" descr=""/>
          <p:cNvPicPr/>
          <p:nvPr/>
        </p:nvPicPr>
        <p:blipFill>
          <a:blip r:embed="rId1"/>
          <a:stretch/>
        </p:blipFill>
        <p:spPr>
          <a:xfrm>
            <a:off x="1496160" y="432720"/>
            <a:ext cx="9199080" cy="599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1" descr=""/>
          <p:cNvPicPr/>
          <p:nvPr/>
        </p:nvPicPr>
        <p:blipFill>
          <a:blip r:embed="rId1"/>
          <a:stretch/>
        </p:blipFill>
        <p:spPr>
          <a:xfrm>
            <a:off x="1596600" y="862200"/>
            <a:ext cx="8997840" cy="513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14" descr=""/>
          <p:cNvPicPr/>
          <p:nvPr/>
        </p:nvPicPr>
        <p:blipFill>
          <a:blip r:embed="rId1"/>
          <a:stretch/>
        </p:blipFill>
        <p:spPr>
          <a:xfrm>
            <a:off x="1630440" y="1170360"/>
            <a:ext cx="8930520" cy="451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1" descr=""/>
          <p:cNvPicPr/>
          <p:nvPr/>
        </p:nvPicPr>
        <p:blipFill>
          <a:blip r:embed="rId1"/>
          <a:srcRect l="0" t="0" r="0" b="37351"/>
          <a:stretch/>
        </p:blipFill>
        <p:spPr>
          <a:xfrm>
            <a:off x="1559160" y="662400"/>
            <a:ext cx="8814960" cy="592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25" descr=""/>
          <p:cNvPicPr/>
          <p:nvPr/>
        </p:nvPicPr>
        <p:blipFill>
          <a:blip r:embed="rId1"/>
          <a:stretch/>
        </p:blipFill>
        <p:spPr>
          <a:xfrm>
            <a:off x="1209600" y="789120"/>
            <a:ext cx="9771840" cy="527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Collabora_Office/24.04.7.1$Linux_X86_64 LibreOffice_project/3f7c2c644de3935afed515530ced49780929f384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2024-12-05T05:39:48Z</dcterms:created>
  <dc:creator>김유진/연구원/리빙솔루션제어QE팀</dc:creator>
  <dc:description/>
  <dc:language>en-US</dc:language>
  <cp:lastModifiedBy>김유진/연구원/리빙솔루션제어QE팀</cp:lastModifiedBy>
  <dcterms:modified xsi:type="dcterms:W3CDTF">2024-12-05T05:46:28Z</dcterms:modified>
  <cp:revision>12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r8>14</vt:r8>
  </property>
</Properties>
</file>