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6" r:id="rId3"/>
    <p:sldId id="323" r:id="rId4"/>
    <p:sldId id="329" r:id="rId5"/>
    <p:sldId id="328" r:id="rId6"/>
    <p:sldId id="321" r:id="rId7"/>
    <p:sldId id="322" r:id="rId8"/>
    <p:sldId id="319" r:id="rId9"/>
    <p:sldId id="324" r:id="rId10"/>
    <p:sldId id="320" r:id="rId11"/>
    <p:sldId id="325" r:id="rId12"/>
    <p:sldId id="318" r:id="rId13"/>
    <p:sldId id="330" r:id="rId14"/>
    <p:sldId id="326" r:id="rId15"/>
    <p:sldId id="317" r:id="rId16"/>
  </p:sldIdLst>
  <p:sldSz cx="12192000" cy="6858000"/>
  <p:notesSz cx="6858000" cy="9144000"/>
  <p:defaultTextStyle>
    <a:defPPr>
      <a:defRPr lang="ko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D"/>
    <a:srgbClr val="FFFF00"/>
    <a:srgbClr val="DEEBF7"/>
    <a:srgbClr val="A9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6197"/>
  </p:normalViewPr>
  <p:slideViewPr>
    <p:cSldViewPr snapToGrid="0" snapToObjects="1" showGuides="1">
      <p:cViewPr>
        <p:scale>
          <a:sx n="75" d="100"/>
          <a:sy n="75" d="100"/>
        </p:scale>
        <p:origin x="1074" y="786"/>
      </p:cViewPr>
      <p:guideLst>
        <p:guide orient="horz" pos="1298"/>
        <p:guide pos="370"/>
        <p:guide orient="horz" pos="2160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GH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A54B-DA57-3B40-93ED-FB63C6A69954}" type="datetimeFigureOut">
              <a:rPr kumimoji="1" lang="ko-GH" altLang="en-US" smtClean="0"/>
              <a:t>01/18/2023</a:t>
            </a:fld>
            <a:endParaRPr kumimoji="1" lang="ko-GH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GH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GH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F363-F99F-D341-9151-9088EAB105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83386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1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93752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3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248208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5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97011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6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26460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7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87316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9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45479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GH" dirty="0"/>
              <a:t>https://kaen2891.tistory.com/38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/508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wikidocs.net</a:t>
            </a:r>
            <a:r>
              <a:rPr kumimoji="1" lang="en" altLang="ko-GH" dirty="0"/>
              <a:t>/14611</a:t>
            </a:r>
          </a:p>
          <a:p>
            <a:r>
              <a:rPr kumimoji="1" lang="ko-GH" altLang="en-US" dirty="0"/>
              <a:t>파이썬 코드</a:t>
            </a:r>
            <a:r>
              <a:rPr kumimoji="1" lang="en-US" altLang="ko-GH" dirty="0"/>
              <a:t>:</a:t>
            </a:r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/682</a:t>
            </a:r>
          </a:p>
          <a:p>
            <a:r>
              <a:rPr kumimoji="1" lang="en-US" altLang="ko-GH" dirty="0" err="1"/>
              <a:t>Matlab:https</a:t>
            </a:r>
            <a:r>
              <a:rPr kumimoji="1" lang="en-US" altLang="ko-GH" dirty="0"/>
              <a:t>://</a:t>
            </a:r>
            <a:r>
              <a:rPr kumimoji="1" lang="en-US" altLang="ko-GH" dirty="0" err="1"/>
              <a:t>kr.mathworks.com</a:t>
            </a:r>
            <a:r>
              <a:rPr kumimoji="1" lang="en-US" altLang="ko-GH" dirty="0"/>
              <a:t>/help/ident/ug/transforming-between-time-and-frequency-</a:t>
            </a:r>
            <a:r>
              <a:rPr kumimoji="1" lang="en-US" altLang="ko-GH" dirty="0" err="1"/>
              <a:t>domain.html</a:t>
            </a:r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11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01069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GH" dirty="0"/>
              <a:t>https://kaen2891.tistory.com/38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/508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wikidocs.net</a:t>
            </a:r>
            <a:r>
              <a:rPr kumimoji="1" lang="en" altLang="ko-GH" dirty="0"/>
              <a:t>/14611</a:t>
            </a:r>
          </a:p>
          <a:p>
            <a:r>
              <a:rPr kumimoji="1" lang="ko-GH" altLang="en-US" dirty="0"/>
              <a:t>파이썬 코드</a:t>
            </a:r>
            <a:r>
              <a:rPr kumimoji="1" lang="en-US" altLang="ko-GH" dirty="0"/>
              <a:t>:</a:t>
            </a:r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/682</a:t>
            </a:r>
          </a:p>
          <a:p>
            <a:r>
              <a:rPr kumimoji="1" lang="en-US" altLang="ko-GH" dirty="0" err="1"/>
              <a:t>Matlab:https</a:t>
            </a:r>
            <a:r>
              <a:rPr kumimoji="1" lang="en-US" altLang="ko-GH" dirty="0"/>
              <a:t>://</a:t>
            </a:r>
            <a:r>
              <a:rPr kumimoji="1" lang="en-US" altLang="ko-GH" dirty="0" err="1"/>
              <a:t>kr.mathworks.com</a:t>
            </a:r>
            <a:r>
              <a:rPr kumimoji="1" lang="en-US" altLang="ko-GH" dirty="0"/>
              <a:t>/help/ident/ug/transforming-between-time-and-frequency-</a:t>
            </a:r>
            <a:r>
              <a:rPr kumimoji="1" lang="en-US" altLang="ko-GH" dirty="0" err="1"/>
              <a:t>domain.html</a:t>
            </a:r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12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02529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GH" dirty="0"/>
              <a:t>https://kaen2891.tistory.com/38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/508</a:t>
            </a:r>
          </a:p>
          <a:p>
            <a:r>
              <a:rPr kumimoji="1" lang="en" altLang="ko-GH" dirty="0"/>
              <a:t>https://</a:t>
            </a:r>
            <a:r>
              <a:rPr kumimoji="1" lang="en" altLang="ko-GH" dirty="0" err="1"/>
              <a:t>wikidocs.net</a:t>
            </a:r>
            <a:r>
              <a:rPr kumimoji="1" lang="en" altLang="ko-GH" dirty="0"/>
              <a:t>/14611</a:t>
            </a:r>
          </a:p>
          <a:p>
            <a:r>
              <a:rPr kumimoji="1" lang="ko-GH" altLang="en-US" dirty="0"/>
              <a:t>파이썬 코드</a:t>
            </a:r>
            <a:r>
              <a:rPr kumimoji="1" lang="en-US" altLang="ko-GH" dirty="0"/>
              <a:t>:</a:t>
            </a:r>
            <a:r>
              <a:rPr kumimoji="1" lang="en" altLang="ko-GH" dirty="0"/>
              <a:t>https://</a:t>
            </a:r>
            <a:r>
              <a:rPr kumimoji="1" lang="en" altLang="ko-GH" dirty="0" err="1"/>
              <a:t>rfriend.tistory.com</a:t>
            </a:r>
            <a:r>
              <a:rPr kumimoji="1" lang="en" altLang="ko-GH" dirty="0"/>
              <a:t>/682</a:t>
            </a:r>
          </a:p>
          <a:p>
            <a:r>
              <a:rPr kumimoji="1" lang="en-US" altLang="ko-GH" dirty="0" err="1"/>
              <a:t>Matlab:https</a:t>
            </a:r>
            <a:r>
              <a:rPr kumimoji="1" lang="en-US" altLang="ko-GH" dirty="0"/>
              <a:t>://</a:t>
            </a:r>
            <a:r>
              <a:rPr kumimoji="1" lang="en-US" altLang="ko-GH" dirty="0" err="1"/>
              <a:t>kr.mathworks.com</a:t>
            </a:r>
            <a:r>
              <a:rPr kumimoji="1" lang="en-US" altLang="ko-GH" dirty="0"/>
              <a:t>/help/ident/ug/transforming-between-time-and-frequency-</a:t>
            </a:r>
            <a:r>
              <a:rPr kumimoji="1" lang="en-US" altLang="ko-GH" dirty="0" err="1"/>
              <a:t>domain.html</a:t>
            </a:r>
            <a:endParaRPr kumimoji="1" lang="ko-GH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3F363-F99F-D341-9151-9088EAB1055F}" type="slidenum">
              <a:rPr kumimoji="1" lang="ko-GH" altLang="en-US" smtClean="0"/>
              <a:t>14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97771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008BC-0556-3A42-8BDE-7AFEDB98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099B8-67BB-EB43-930B-730A7AF5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G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A2170-70F7-E14D-BA34-539065B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F1A8-4D3B-D540-88D0-B548DA1979B6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7CC7-3614-AA4A-B9AA-5FCFB82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B0944-7EDB-9642-B05E-9EFAAEFA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5469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5016-4B84-3448-9DE7-E52C2021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33B3F-4B61-A64A-B567-B1A93A64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03FB5-2435-314F-BECD-09430D0A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F6D-73E5-DE47-BD85-FE7E9B6EAAF7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6BDCC-697F-1644-956E-110C7442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2794F-766A-2D4E-BF6B-74C1B601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94168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37DBD5-ACB9-5D4C-9F95-2A7F8178D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D52EF-4522-604A-B33E-60599EA5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52EF0-EA1F-A948-BAFD-6EDF7A5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74C-6AF8-1048-A194-22D27E2FDDCD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DDC58-02A0-7C4A-BA19-8AB32386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F1EA6-C702-D24B-B46D-7050DA6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4739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CCA74-C1DD-0C45-A4B0-51B6F44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739A-269A-2340-84D0-522DF39D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E350A-CF60-BD4B-90B1-1CC05DF1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F6FC-38EF-894D-8D72-70D2C83A1B88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469D7-2721-4546-A4C5-C2295635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09FFF-0F6D-8C4F-93C7-CD69AD32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6018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C584-D6DF-9949-AD96-41DC22B0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4D0C4-69D6-9E4A-95A0-7971EAA7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61704-2266-284C-984B-84B88EED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F2F3-076F-2849-9686-080C89CBDEA0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4DD3D-E758-A54D-9A65-46D07221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CCDA0-D66A-7244-9912-B4DBAF4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9184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87D5-7848-034C-9C13-329F86A0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C984F-8020-4E49-A0C4-4CD4B581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82F8A-8C35-684E-8454-27103D8B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B38CE-D7FB-A345-B34E-E09B6623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B49-C723-2440-8715-3525E0172DA8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2B4BB-0B62-9349-83D0-ABDCA128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DDF03-AA4A-9045-A4A2-627EC056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417763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9947-1717-ED4F-B31E-1853722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CF21-DF1E-6A40-AB50-6975BA03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43610-5018-2146-BEB7-FBDB2802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82935-53A9-574E-9415-606F0AB54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0242A-380D-A047-BA36-654DC5F9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0AA54-22E6-B14C-914C-AE3EBF32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728F-DE75-2B4D-A0A3-B7B39424DDE0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00BCD6-753C-9B49-8C55-0A8D9220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99667-DBBE-7746-B545-E7E6E124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26141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99D1-DACC-4243-819B-6FA598CC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88493-2DCC-6642-B1B8-863DCBD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D87B-AB99-574E-B5E0-2DDE6EDEC829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2691F-6BA1-644C-9AC5-A7036C01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863E6-BA47-2E40-B71E-92F9A63C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278836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C7B75F-ECDC-5D4D-ABCE-B22CCBA2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A78-D0A7-964B-BBC0-83ADFEDC2D79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1D1AA-5005-F34C-9104-07936E0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8E4F3-EA4A-3449-A0AE-39E1BF2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1806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F2F05-1D6A-104F-82D5-2A9C4A85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EA503-F1AB-4D4F-984C-2D3AA89E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D5859-7A42-F848-9AC3-B3B58616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49DA8-9E76-2C43-91B2-F7D32B7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246C-61B6-6A4B-AEBB-0891E9DFECB0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1BDDC-B80F-9242-9082-49084AA5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8B50D-E14A-7343-86D3-0E79F7A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7265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C0AB-AD42-484F-AED9-62FF44E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B2D956-4150-674A-B2A9-70D29521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GH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2C854-B36E-CA49-97AB-E38B7DAC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5B1D2-01CA-0C43-94A1-E2488189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C668-E317-F747-A02F-E2A00E09DA38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69784-2BC4-4644-A462-6DCA410C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G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B34F0-BE4C-BE48-B181-76E167AC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358192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DD0EE-986A-5944-8BA5-6700B171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G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7E708-6D3F-1246-AEB3-82ABF0AB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G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ADF5-4546-1E44-9A6F-99323E5E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A821-8A8B-B04C-9FE8-4438CD7965C4}" type="datetime1">
              <a:rPr kumimoji="1" lang="ko-KR" altLang="en-US" smtClean="0"/>
              <a:t>2023-01-18</a:t>
            </a:fld>
            <a:endParaRPr kumimoji="1" lang="ko-G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5613-9B01-1A4F-883A-BCD08B57B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G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884DC-A282-2A48-A36A-30B3F8AB2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E4B9-60E7-6848-81D7-03892D16DE5F}" type="slidenum">
              <a:rPr kumimoji="1" lang="ko-GH" altLang="en-US" smtClean="0"/>
              <a:t>‹#›</a:t>
            </a:fld>
            <a:endParaRPr kumimoji="1" lang="ko-GH" altLang="en-US"/>
          </a:p>
        </p:txBody>
      </p:sp>
    </p:spTree>
    <p:extLst>
      <p:ext uri="{BB962C8B-B14F-4D97-AF65-F5344CB8AC3E}">
        <p14:creationId xmlns:p14="http://schemas.microsoft.com/office/powerpoint/2010/main" val="117987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Project2-1</a:t>
            </a:r>
            <a:br>
              <a:rPr kumimoji="1" lang="en-US" altLang="ko-KR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45BF5-991B-F341-88FD-54CCA1A8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/>
          <a:lstStyle/>
          <a:p>
            <a:endParaRPr kumimoji="1" lang="en-US" altLang="ko-GH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kumimoji="1" lang="en-US" altLang="ko-GH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</a:t>
            </a:r>
            <a:r>
              <a:rPr kumimoji="1"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023.1.18.</a:t>
            </a:r>
          </a:p>
        </p:txBody>
      </p:sp>
    </p:spTree>
    <p:extLst>
      <p:ext uri="{BB962C8B-B14F-4D97-AF65-F5344CB8AC3E}">
        <p14:creationId xmlns:p14="http://schemas.microsoft.com/office/powerpoint/2010/main" val="256139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9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Recording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8" y="1094093"/>
            <a:ext cx="10762182" cy="832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First, run the code 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2-1-a’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for recording the biometric signals simultaneously and recording start time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Press the start drive button in minisim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Running the code 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‘2-1-b’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when the scenario starts for recording the start time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…</a:t>
            </a: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Press the stop drive button in minisim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Run the code 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‘2-1-c’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when the scenario ends for recording the end time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Run the code 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2-1-d’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for saving the biometric signals simultaneously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...(repeat this process for scenario 2, 3..)...</a:t>
            </a: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Press the run button 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'3'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to save timeline as csv.  </a:t>
            </a:r>
          </a:p>
          <a:p>
            <a:pPr>
              <a:lnSpc>
                <a:spcPct val="150000"/>
              </a:lnSpc>
            </a:pPr>
            <a:endParaRPr lang="en-US" altLang="ko-GH" sz="1600" b="1" dirty="0">
              <a:highlight>
                <a:srgbClr val="FFFF00"/>
              </a:highlight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highlight>
                <a:srgbClr val="FFFF00"/>
              </a:highlight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4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Saving and uploading</a:t>
            </a:r>
            <a:b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sz="4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40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11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Saving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6" y="1135652"/>
            <a:ext cx="10644420" cy="7914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Convert the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eyetracking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data: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Open the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pupil_play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Drop the files to the window (</a:t>
            </a:r>
            <a:r>
              <a:rPr lang="en-CA" altLang="ko-GH" sz="1600" b="1" dirty="0">
                <a:ea typeface="KoPubWorldDotum Medium" pitchFamily="2" charset="-127"/>
              </a:rPr>
              <a:t>C:\Users\minisim\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recodings</a:t>
            </a:r>
            <a:r>
              <a:rPr lang="en-CA" altLang="ko-GH" sz="1600" b="1" dirty="0">
                <a:ea typeface="KoPubWorldDotum Medium" pitchFamily="2" charset="-127"/>
              </a:rPr>
              <a:t>\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date(ex.11/7)</a:t>
            </a:r>
            <a:r>
              <a:rPr lang="en-CA" altLang="ko-GH" sz="1600" b="1" dirty="0">
                <a:ea typeface="KoPubWorldDotum Medium" pitchFamily="2" charset="-127"/>
              </a:rPr>
              <a:t>\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#of recording (ex.000, 001,…))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Convert the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daq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data to hd5f 5 format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File path…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Eye tracking </a:t>
            </a:r>
            <a:r>
              <a:rPr lang="en-CA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 </a:t>
            </a:r>
            <a:r>
              <a:rPr lang="en-CA" altLang="ko-GH" sz="1600" b="1" dirty="0">
                <a:ea typeface="KoPubWorldDotum Medium" pitchFamily="2" charset="-127"/>
              </a:rPr>
              <a:t>C:\Users\minisim\recordings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ea typeface="KoPubWorldDotum Medium" pitchFamily="2" charset="-127"/>
              </a:rPr>
              <a:t>EEG : </a:t>
            </a:r>
            <a:r>
              <a:rPr lang="en-CA" altLang="ko-GH" sz="1600" b="1" dirty="0">
                <a:ea typeface="KoPubWorldDotum Medium" pitchFamily="2" charset="-127"/>
              </a:rPr>
              <a:t>C:\Users\minisim\CyKit-master\Py3\EEG-Logs</a:t>
            </a:r>
            <a:r>
              <a:rPr lang="ko-GH" altLang="ko-GH" sz="1600" b="1" dirty="0">
                <a:ea typeface="KoPubWorldDotum Medium" pitchFamily="2" charset="-127"/>
              </a:rPr>
              <a:t> </a:t>
            </a:r>
            <a:endParaRPr lang="en-US" altLang="ko-GH" sz="1600" b="1" dirty="0">
              <a:ea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 err="1">
                <a:ea typeface="KoPubWorldDotum Medium" pitchFamily="2" charset="-127"/>
              </a:rPr>
              <a:t>Bioplux</a:t>
            </a:r>
            <a:r>
              <a:rPr lang="en-US" altLang="ko-GH" sz="1600" b="1" dirty="0">
                <a:ea typeface="KoPubWorldDotum Medium" pitchFamily="2" charset="-127"/>
              </a:rPr>
              <a:t> : </a:t>
            </a:r>
            <a:r>
              <a:rPr lang="en-CA" altLang="ko-GH" sz="1600" b="1" dirty="0">
                <a:ea typeface="KoPubWorldDotum Medium" pitchFamily="2" charset="-127"/>
              </a:rPr>
              <a:t>C:\Users\minisim\Documents\OpenSignals (r)evolution\files</a:t>
            </a:r>
            <a:r>
              <a:rPr lang="ko-GH" altLang="ko-GH" sz="1600" b="1" dirty="0">
                <a:ea typeface="KoPubWorldDotum Medium" pitchFamily="2" charset="-127"/>
              </a:rPr>
              <a:t> </a:t>
            </a:r>
            <a:endParaRPr lang="en-US" altLang="ko-GH" sz="1600" b="1" dirty="0">
              <a:ea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Timeframe</a:t>
            </a:r>
            <a:r>
              <a:rPr lang="en-US" altLang="ko-KR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CA" sz="1600" b="1" dirty="0">
                <a:ea typeface="KoPubWorldDotum Medium" pitchFamily="2" charset="-127"/>
              </a:rPr>
              <a:t>c:\\Users\minisim\Desktop\AV-HDV</a:t>
            </a:r>
            <a:endParaRPr lang="en-US" altLang="ko-GH" sz="1600" b="1" dirty="0">
              <a:ea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F26FD1-8100-CE05-2F41-D9E85E8EB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51" t="16867" r="20359" b="75491"/>
          <a:stretch/>
        </p:blipFill>
        <p:spPr bwMode="auto">
          <a:xfrm>
            <a:off x="3563577" y="1525441"/>
            <a:ext cx="779823" cy="811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597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12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Saving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6" y="1135652"/>
            <a:ext cx="10644420" cy="532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4. Uploading to one-drive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(ex.P1, P2, P3,…) &gt; 1. sim &gt; S1.hd5,  S2.hd5,  S3.hd5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number of participant &gt; 2. bio &gt; </a:t>
            </a:r>
            <a:r>
              <a:rPr lang="en-US" altLang="ko-KR" sz="1600" dirty="0" err="1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</a:t>
            </a:r>
            <a:r>
              <a:rPr lang="en-US" altLang="ko-KR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 eye/ bio&gt; S1, S2, S3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GH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&gt; </a:t>
            </a:r>
            <a:r>
              <a:rPr lang="en-US" altLang="ko-GH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survey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GH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&gt; </a:t>
            </a:r>
            <a:r>
              <a:rPr lang="en-US" altLang="ko-GH" sz="16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Timeframe.csv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57E9E3-639E-E780-3A64-E93D37B53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38" b="58581"/>
          <a:stretch/>
        </p:blipFill>
        <p:spPr>
          <a:xfrm>
            <a:off x="1628564" y="3429000"/>
            <a:ext cx="3636108" cy="991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F44216-153D-A3D5-64AA-F4E3703B32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10" b="56805"/>
          <a:stretch/>
        </p:blipFill>
        <p:spPr>
          <a:xfrm>
            <a:off x="6301619" y="3437234"/>
            <a:ext cx="4617961" cy="983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3FDE9C-C420-3400-0A98-F4DF13DFBE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020"/>
          <a:stretch/>
        </p:blipFill>
        <p:spPr>
          <a:xfrm>
            <a:off x="1556843" y="5024829"/>
            <a:ext cx="5342747" cy="1002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082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Synchronizing</a:t>
            </a:r>
            <a:b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sz="4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79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14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Synchronizing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702456" y="1371187"/>
            <a:ext cx="10198395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Frequency: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Simulator: 60Hz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Eeg:128Hz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Eyetracker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 256Hz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Bioplux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 400Hz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Time frame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 biometric sensors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Simulator data</a:t>
            </a: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7E7A9009-1B42-6465-D2DE-559BB59CD9C0}"/>
              </a:ext>
            </a:extLst>
          </p:cNvPr>
          <p:cNvSpPr/>
          <p:nvPr/>
        </p:nvSpPr>
        <p:spPr>
          <a:xfrm>
            <a:off x="5015345" y="2202872"/>
            <a:ext cx="1357746" cy="6373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GH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CCB332C-E42F-311D-63B3-987D64A08291}"/>
              </a:ext>
            </a:extLst>
          </p:cNvPr>
          <p:cNvSpPr/>
          <p:nvPr/>
        </p:nvSpPr>
        <p:spPr>
          <a:xfrm>
            <a:off x="5006293" y="4017820"/>
            <a:ext cx="1357746" cy="63730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GH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DBEFC-F804-2972-268C-1AB20AED0948}"/>
              </a:ext>
            </a:extLst>
          </p:cNvPr>
          <p:cNvSpPr txBox="1"/>
          <p:nvPr/>
        </p:nvSpPr>
        <p:spPr>
          <a:xfrm>
            <a:off x="7080203" y="2106766"/>
            <a:ext cx="483602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Unify</a:t>
            </a:r>
            <a:r>
              <a:rPr lang="ko-KR" altLang="en-US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these</a:t>
            </a:r>
            <a:r>
              <a:rPr lang="ko-KR" altLang="en-US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to</a:t>
            </a:r>
            <a:r>
              <a:rPr lang="ko-KR" altLang="en-US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60</a:t>
            </a:r>
            <a:r>
              <a:rPr lang="ko-KR" altLang="en-US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Hz through resampling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7B31C-C4B0-E450-C9A3-4DDBC5BDD1AD}"/>
              </a:ext>
            </a:extLst>
          </p:cNvPr>
          <p:cNvSpPr txBox="1"/>
          <p:nvPr/>
        </p:nvSpPr>
        <p:spPr>
          <a:xfrm>
            <a:off x="7067008" y="4078674"/>
            <a:ext cx="4849221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Delete front and rear data according to simulator data by using time frames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1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Experiment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77761" y="1080237"/>
            <a:ext cx="10198395" cy="8468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Before the experiment</a:t>
            </a:r>
            <a:endParaRPr lang="en-US" altLang="ko-GH" sz="1600" b="1" u="sng" dirty="0">
              <a:solidFill>
                <a:srgbClr val="0000FD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Charging the devices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bioplux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hub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  <a:endParaRPr lang="en-US" altLang="ko-GH" sz="1600" b="1" u="sng" dirty="0">
              <a:solidFill>
                <a:srgbClr val="0000FD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Setting the 3 software and python code for recording simultaneously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During the experiment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Taking a survey and attach the sensors, put the devices to subject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Monitoring the bio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plux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sensors.(If the signal looks strange, we should re-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attache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the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seonsor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After the experiment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Charging the devices for next experimenter (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bioplux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hub and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 convert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eyetracking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data and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daq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data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Uploading  dataset on the one-drive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&gt; 1. sim &gt; S1.hd5,  S2.hd5,  S3.hd5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number of participant &gt; 2. bio &gt; </a:t>
            </a:r>
            <a:r>
              <a:rPr lang="en-US" altLang="ko-KR" sz="1400" dirty="0" err="1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</a:t>
            </a:r>
            <a:r>
              <a:rPr lang="en-US" altLang="ko-KR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 eye/ bio&gt; S1, S2, S3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GH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&gt; </a:t>
            </a:r>
            <a:r>
              <a:rPr lang="en-US" altLang="ko-GH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survey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GH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participant &gt; </a:t>
            </a:r>
            <a:r>
              <a:rPr lang="en-US" altLang="ko-GH" sz="1400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Timeframe.csv</a:t>
            </a:r>
          </a:p>
          <a:p>
            <a:pPr marL="800100" lvl="1" indent="-777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63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Setting software and python code</a:t>
            </a:r>
            <a:br>
              <a:rPr kumimoji="1" lang="en-US" altLang="ko-KR" sz="44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sz="4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38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3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Setting software and python code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8" y="1094093"/>
            <a:ext cx="1019839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Setting the software windows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 open the python file “ Project2-1_recording.ipythnb” on the desktop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Getting mouse position for automatic click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Runt the codes </a:t>
            </a: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'1. Extracting the coordinates of recording buttons’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One by one, locate the mouse cursor on the recording and stop buttons.</a:t>
            </a:r>
          </a:p>
          <a:p>
            <a:pPr algn="l"/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39535-C4EA-E224-29EA-067E04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77" b="22237"/>
          <a:stretch/>
        </p:blipFill>
        <p:spPr>
          <a:xfrm>
            <a:off x="2166423" y="1857824"/>
            <a:ext cx="6637522" cy="33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Attaching devices</a:t>
            </a:r>
            <a:b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sz="4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53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5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prstClr val="black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Bioplux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5" y="997106"/>
            <a:ext cx="11324613" cy="828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Attaching the sensors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ECG(port#1)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 the red sleeve(+) on LA, black sleeve(-) on RA, and white sleeve(reference) on the bone of left elbow, with adhesives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Spo2(port#2)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 the sleeve on the left temple with paper tape </a:t>
            </a: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EDA(port#3)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 the sleeves on the back of neck with adhesives </a:t>
            </a: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EMG(port#4)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CA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 the sleeves on the above of the right eyebrow with adhesives </a:t>
            </a: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EMG</a:t>
            </a: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reference(reference port)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 the sleeves for the reference on the bone of right elbow </a:t>
            </a: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BVP(port#5)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: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" altLang="ko-KR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Place(the side with the red light should go in the direction of the fingerprint) the sensor at the thumb of non-dominant hand(to reduce the measurement  noise) and then connect the electrodes to port #5 of hurb.</a:t>
            </a: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GH" sz="1600" b="1" dirty="0">
                <a:highlight>
                  <a:srgbClr val="FFFF00"/>
                </a:highlight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Configuring the sensors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Open the open</a:t>
            </a:r>
            <a:r>
              <a:rPr lang="ko-KR" altLang="en-US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signals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Turn the hub and insert the </a:t>
            </a:r>
            <a:r>
              <a:rPr lang="en-US" altLang="ko-GH" sz="16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usb</a:t>
            </a: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to the </a:t>
            </a:r>
            <a:r>
              <a:rPr lang="en-US" altLang="ko-GH" sz="16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usb</a:t>
            </a:r>
            <a:r>
              <a:rPr lang="en-US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port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CA" altLang="ko-GH" sz="16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Select the device you intend to use for acquisition by clicking on ENABLE button on the device panel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set the HZ to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b="1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400</a:t>
            </a:r>
            <a:r>
              <a:rPr lang="ko-KR" altLang="en-US" sz="1600" b="1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b="1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Hz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check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the</a:t>
            </a:r>
            <a:r>
              <a:rPr lang="ko-KR" altLang="en-US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u="sng" dirty="0">
                <a:solidFill>
                  <a:srgbClr val="0000FD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box “converted”</a:t>
            </a:r>
            <a:endParaRPr lang="en-US" altLang="ko-GH" sz="1600" u="sng" dirty="0">
              <a:solidFill>
                <a:srgbClr val="0000FD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u="sng" dirty="0">
              <a:solidFill>
                <a:srgbClr val="0000FD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5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66843E-93A6-C9CB-FA18-45518371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44" t="32816" r="20251" b="60092"/>
          <a:stretch/>
        </p:blipFill>
        <p:spPr bwMode="auto">
          <a:xfrm>
            <a:off x="3814368" y="4732812"/>
            <a:ext cx="831215" cy="687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634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6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prstClr val="black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Eyetracker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77761" y="1094087"/>
            <a:ext cx="10651344" cy="4855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dirty="0">
                <a:ea typeface="KoPubWorldDotum Medium" pitchFamily="2" charset="-127"/>
                <a:cs typeface="KoPubWorldDotum Medium" pitchFamily="2" charset="-127"/>
              </a:rPr>
              <a:t>Connect the wire to </a:t>
            </a:r>
            <a:r>
              <a:rPr lang="en-US" altLang="ko-GH" sz="1600" dirty="0" err="1">
                <a:ea typeface="KoPubWorldDotum Medium" pitchFamily="2" charset="-127"/>
                <a:cs typeface="KoPubWorldDotum Medium" pitchFamily="2" charset="-127"/>
              </a:rPr>
              <a:t>usb</a:t>
            </a:r>
            <a:r>
              <a:rPr lang="en-US" altLang="ko-GH" sz="1600" dirty="0">
                <a:ea typeface="KoPubWorldDotum Medium" pitchFamily="2" charset="-127"/>
                <a:cs typeface="KoPubWorldDotum Medium" pitchFamily="2" charset="-127"/>
              </a:rPr>
              <a:t>-c port put the glasses(</a:t>
            </a:r>
            <a:r>
              <a:rPr lang="en-US" altLang="ko-GH" sz="1600" dirty="0" err="1">
                <a:ea typeface="KoPubWorldDotum Medium" pitchFamily="2" charset="-127"/>
                <a:cs typeface="KoPubWorldDotum Medium" pitchFamily="2" charset="-127"/>
              </a:rPr>
              <a:t>eyetracker</a:t>
            </a:r>
            <a:r>
              <a:rPr lang="en-US" altLang="ko-GH" sz="1600" dirty="0">
                <a:ea typeface="KoPubWorldDotum Medium" pitchFamily="2" charset="-127"/>
                <a:cs typeface="KoPubWorldDotum Medium" pitchFamily="2" charset="-127"/>
              </a:rPr>
              <a:t>) on the participant.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CA" altLang="ko-GH" sz="16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Open the pupil capture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CA" altLang="ko-GH" sz="1600" dirty="0"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CA" altLang="ko-GH" sz="1600" dirty="0">
              <a:effectLst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CA" altLang="ko-GH" sz="1600" dirty="0">
              <a:effectLst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CA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Adjust lenses and </a:t>
            </a:r>
            <a:r>
              <a:rPr lang="en-US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ask</a:t>
            </a:r>
            <a:r>
              <a:rPr lang="en-CA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 the participant </a:t>
            </a:r>
            <a:r>
              <a:rPr lang="en-US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roll</a:t>
            </a:r>
            <a:r>
              <a:rPr lang="en-CA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 their eyes, then the blue circle will be smaller in the screen.</a:t>
            </a:r>
            <a:r>
              <a:rPr lang="ko-GH" altLang="ko-GH" sz="1600" dirty="0"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GH" sz="1600" dirty="0"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CA" altLang="ko-GH" sz="16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Click the button “C” (Participant needs to follow the red dot for Calibration,</a:t>
            </a:r>
            <a:r>
              <a:rPr lang="en-US" altLang="ko-GH" sz="16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and the participant should not move her or his body as much as possible</a:t>
            </a:r>
            <a:r>
              <a:rPr lang="en-CA" altLang="ko-GH" sz="16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).</a:t>
            </a:r>
            <a:endParaRPr lang="en-US" altLang="ko-GH" sz="1600" dirty="0"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dirty="0"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1600" dirty="0"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FDFEA18-A100-A21A-FAF5-0C2FE04F7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51" t="8296" r="20359" b="84177"/>
          <a:stretch/>
        </p:blipFill>
        <p:spPr bwMode="auto">
          <a:xfrm>
            <a:off x="1625918" y="1963592"/>
            <a:ext cx="951029" cy="973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867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8C157A-2ADC-5849-99F1-9A849059808E}"/>
              </a:ext>
            </a:extLst>
          </p:cNvPr>
          <p:cNvSpPr txBox="1">
            <a:spLocks/>
          </p:cNvSpPr>
          <p:nvPr/>
        </p:nvSpPr>
        <p:spPr>
          <a:xfrm>
            <a:off x="275771" y="1102659"/>
            <a:ext cx="11640458" cy="561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D77620-4CB0-264C-A463-A1DB1E5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E4B9-60E7-6848-81D7-03892D16DE5F}" type="slidenum">
              <a:rPr kumimoji="1" lang="ko-GH" altLang="en-US" smtClean="0"/>
              <a:t>7</a:t>
            </a:fld>
            <a:endParaRPr kumimoji="1" lang="ko-GH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15CA3-2D85-7468-24F6-AF7CF4218AB5}"/>
              </a:ext>
            </a:extLst>
          </p:cNvPr>
          <p:cNvSpPr txBox="1"/>
          <p:nvPr/>
        </p:nvSpPr>
        <p:spPr>
          <a:xfrm>
            <a:off x="581890" y="515939"/>
            <a:ext cx="692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EEG</a:t>
            </a:r>
            <a:endParaRPr lang="en" altLang="ko-GH" sz="3200" b="1" dirty="0">
              <a:solidFill>
                <a:srgbClr val="FF0000"/>
              </a:solidFill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4043-97B5-8A6C-160A-8D6965BD1C96}"/>
              </a:ext>
            </a:extLst>
          </p:cNvPr>
          <p:cNvSpPr txBox="1"/>
          <p:nvPr/>
        </p:nvSpPr>
        <p:spPr>
          <a:xfrm>
            <a:off x="591616" y="1061097"/>
            <a:ext cx="11018494" cy="8606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Pair the device(turn on the EEG device first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and insert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usb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to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usb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port).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CA" altLang="ko-GH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Open the </a:t>
            </a:r>
            <a:r>
              <a:rPr lang="en-CA" altLang="ko-GH" sz="18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cmd</a:t>
            </a:r>
            <a:r>
              <a:rPr lang="en-CA" altLang="ko-GH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and enter the below codes</a:t>
            </a:r>
          </a:p>
          <a:p>
            <a:pPr marL="982663" lvl="1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GH" sz="1400" i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ko-GH" sz="1400" i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CyKIT</a:t>
            </a:r>
            <a:r>
              <a:rPr lang="en-US" altLang="ko-GH" sz="1400" i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-Master\py3</a:t>
            </a:r>
            <a:endParaRPr lang="ko-GH" altLang="ko-GH" sz="1400" dirty="0">
              <a:solidFill>
                <a:srgbClr val="FF0000"/>
              </a:solidFill>
              <a:effectLst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982663" lvl="1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GH" sz="140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CyKIT.py 127.0.0.1 54123 6 </a:t>
            </a:r>
            <a:r>
              <a:rPr lang="en-CA" altLang="ko-GH" sz="1400" dirty="0" err="1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eegmode</a:t>
            </a:r>
            <a:endParaRPr lang="ko-GH" altLang="ko-GH" sz="1400" dirty="0">
              <a:solidFill>
                <a:srgbClr val="FF0000"/>
              </a:solidFill>
              <a:effectLst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3) Open the </a:t>
            </a:r>
            <a:r>
              <a:rPr lang="en-US" altLang="ko-GH" sz="1600" b="1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Cykit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(file path: C:\Users\minisim\CyKIT-Master\Web\CyKIT.html) and press the connect button.</a:t>
            </a:r>
            <a:r>
              <a:rPr lang="ko-GH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4) Verify the</a:t>
            </a:r>
            <a:r>
              <a:rPr lang="ko-KR" altLang="en-US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number of </a:t>
            </a: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channer  is 14 on the screen.</a:t>
            </a: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GH" sz="16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5) </a:t>
            </a:r>
            <a:r>
              <a:rPr lang="en-CA" altLang="ko-GH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Put the device on the participants and adjust the two back sensor to touch with the mastoid bone. </a:t>
            </a: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-US" altLang="ko-GH" sz="16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lang="en" altLang="ko-GH" sz="4000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46201-4164-E07F-F218-4BAF278D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88" y="3678893"/>
            <a:ext cx="5168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B225F-29E2-264F-A575-E03C6033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Recording</a:t>
            </a:r>
            <a:br>
              <a:rPr kumimoji="1" lang="en-US" altLang="ko-KR" sz="48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GH" altLang="en-US" sz="4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09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12621</TotalTime>
  <Words>1098</Words>
  <Application>Microsoft Office PowerPoint</Application>
  <PresentationFormat>Widescreen</PresentationFormat>
  <Paragraphs>188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KOPUBWORLDDOTUM MEDIUM</vt:lpstr>
      <vt:lpstr>KOPUBWORLDDOTUM MEDIUM</vt:lpstr>
      <vt:lpstr>Arial</vt:lpstr>
      <vt:lpstr>Calibri</vt:lpstr>
      <vt:lpstr>Calibri Light</vt:lpstr>
      <vt:lpstr>Office 테마</vt:lpstr>
      <vt:lpstr>Project2-1 </vt:lpstr>
      <vt:lpstr>PowerPoint Presentation</vt:lpstr>
      <vt:lpstr>Setting software and python code </vt:lpstr>
      <vt:lpstr>PowerPoint Presentation</vt:lpstr>
      <vt:lpstr>Attaching devices </vt:lpstr>
      <vt:lpstr>PowerPoint Presentation</vt:lpstr>
      <vt:lpstr>PowerPoint Presentation</vt:lpstr>
      <vt:lpstr>PowerPoint Presentation</vt:lpstr>
      <vt:lpstr>Recording </vt:lpstr>
      <vt:lpstr>PowerPoint Presentation</vt:lpstr>
      <vt:lpstr>Saving and uploading </vt:lpstr>
      <vt:lpstr>PowerPoint Presentation</vt:lpstr>
      <vt:lpstr>PowerPoint Presentation</vt:lpstr>
      <vt:lpstr>Synchronizing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IITP-연구 1, 2팀 미팅  </dc:title>
  <dc:creator>ParkYujin</dc:creator>
  <cp:lastModifiedBy>Yujin Park</cp:lastModifiedBy>
  <cp:revision>55</cp:revision>
  <cp:lastPrinted>2023-01-18T04:14:20Z</cp:lastPrinted>
  <dcterms:created xsi:type="dcterms:W3CDTF">2022-07-04T02:22:39Z</dcterms:created>
  <dcterms:modified xsi:type="dcterms:W3CDTF">2023-01-18T21:17:11Z</dcterms:modified>
</cp:coreProperties>
</file>