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1D9"/>
    <a:srgbClr val="E570B2"/>
    <a:srgbClr val="FC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654" y="474"/>
      </p:cViewPr>
      <p:guideLst>
        <p:guide orient="horz" pos="845"/>
        <p:guide pos="61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573F-3355-421D-8962-3F57221F49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A7A2-3D53-4390-98C9-AF0507A310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062E573F-3355-421D-8962-3F57221F498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幼圆" panose="02010509060101010101" pitchFamily="49" charset="-122"/>
              </a:defRPr>
            </a:lvl1pPr>
          </a:lstStyle>
          <a:p>
            <a:fld id="{C3CBA7A2-3D53-4390-98C9-AF0507A3101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6000">
                <a:schemeClr val="accent2">
                  <a:lumMod val="40000"/>
                  <a:lumOff val="60000"/>
                  <a:alpha val="74000"/>
                </a:schemeClr>
              </a:gs>
              <a:gs pos="100000">
                <a:schemeClr val="accent2">
                  <a:lumMod val="40000"/>
                  <a:lumOff val="6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1795412"/>
            <a:ext cx="6096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ea typeface="幼圆" panose="02010509060101010101" pitchFamily="49" charset="-122"/>
                <a:cs typeface="+mn-ea"/>
                <a:sym typeface="+mn-lt"/>
              </a:rPr>
              <a:t>小 </a:t>
            </a:r>
            <a:r>
              <a:rPr lang="zh-CN" altLang="en-US" sz="8800" dirty="0" smtClean="0">
                <a:ea typeface="幼圆" panose="02010509060101010101" pitchFamily="49" charset="-122"/>
                <a:cs typeface="+mn-ea"/>
                <a:sym typeface="+mn-lt"/>
              </a:rPr>
              <a:t>清 新</a:t>
            </a:r>
            <a:endParaRPr lang="zh-CN" altLang="en-US" sz="8800" dirty="0">
              <a:ea typeface="幼圆" panose="02010509060101010101" pitchFamily="49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590" y="3138961"/>
            <a:ext cx="4876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Enjoy your garden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endParaRPr lang="en-US" altLang="zh-CN" sz="2800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enjoy 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your </a:t>
            </a:r>
            <a:r>
              <a:rPr lang="en-US" altLang="zh-CN" sz="28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life</a:t>
            </a:r>
            <a:r>
              <a:rPr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.</a:t>
            </a:r>
            <a:endParaRPr lang="zh-CN" altLang="en-US" sz="28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294410" y="2556162"/>
            <a:ext cx="5507180" cy="2493818"/>
          </a:xfrm>
          <a:custGeom>
            <a:avLst/>
            <a:gdLst>
              <a:gd name="connsiteX0" fmla="*/ 457199 w 5507180"/>
              <a:gd name="connsiteY0" fmla="*/ 0 h 2857499"/>
              <a:gd name="connsiteX1" fmla="*/ 5049981 w 5507180"/>
              <a:gd name="connsiteY1" fmla="*/ 0 h 2857499"/>
              <a:gd name="connsiteX2" fmla="*/ 5049981 w 5507180"/>
              <a:gd name="connsiteY2" fmla="*/ 1265815 h 2857499"/>
              <a:gd name="connsiteX3" fmla="*/ 5507180 w 5507180"/>
              <a:gd name="connsiteY3" fmla="*/ 1265815 h 2857499"/>
              <a:gd name="connsiteX4" fmla="*/ 5507180 w 5507180"/>
              <a:gd name="connsiteY4" fmla="*/ 2857499 h 2857499"/>
              <a:gd name="connsiteX5" fmla="*/ 0 w 5507180"/>
              <a:gd name="connsiteY5" fmla="*/ 2857499 h 2857499"/>
              <a:gd name="connsiteX6" fmla="*/ 0 w 5507180"/>
              <a:gd name="connsiteY6" fmla="*/ 1265815 h 2857499"/>
              <a:gd name="connsiteX7" fmla="*/ 457199 w 5507180"/>
              <a:gd name="connsiteY7" fmla="*/ 1265815 h 2857499"/>
              <a:gd name="connsiteX0-1" fmla="*/ 457199 w 5507180"/>
              <a:gd name="connsiteY0-2" fmla="*/ 0 h 2857499"/>
              <a:gd name="connsiteX1-3" fmla="*/ 5049981 w 5507180"/>
              <a:gd name="connsiteY1-4" fmla="*/ 0 h 2857499"/>
              <a:gd name="connsiteX2-5" fmla="*/ 5049981 w 5507180"/>
              <a:gd name="connsiteY2-6" fmla="*/ 1265815 h 2857499"/>
              <a:gd name="connsiteX3-7" fmla="*/ 5507180 w 5507180"/>
              <a:gd name="connsiteY3-8" fmla="*/ 1265815 h 2857499"/>
              <a:gd name="connsiteX4-9" fmla="*/ 5507180 w 5507180"/>
              <a:gd name="connsiteY4-10" fmla="*/ 2857499 h 2857499"/>
              <a:gd name="connsiteX5-11" fmla="*/ 0 w 5507180"/>
              <a:gd name="connsiteY5-12" fmla="*/ 2857499 h 2857499"/>
              <a:gd name="connsiteX6-13" fmla="*/ 0 w 5507180"/>
              <a:gd name="connsiteY6-14" fmla="*/ 1265815 h 2857499"/>
              <a:gd name="connsiteX7-15" fmla="*/ 457199 w 5507180"/>
              <a:gd name="connsiteY7-16" fmla="*/ 1265815 h 2857499"/>
              <a:gd name="connsiteX8" fmla="*/ 548639 w 5507180"/>
              <a:gd name="connsiteY8" fmla="*/ 91440 h 2857499"/>
              <a:gd name="connsiteX0-17" fmla="*/ 457199 w 5507180"/>
              <a:gd name="connsiteY0-18" fmla="*/ 0 h 2857499"/>
              <a:gd name="connsiteX1-19" fmla="*/ 5049981 w 5507180"/>
              <a:gd name="connsiteY1-20" fmla="*/ 0 h 2857499"/>
              <a:gd name="connsiteX2-21" fmla="*/ 5049981 w 5507180"/>
              <a:gd name="connsiteY2-22" fmla="*/ 1265815 h 2857499"/>
              <a:gd name="connsiteX3-23" fmla="*/ 5507180 w 5507180"/>
              <a:gd name="connsiteY3-24" fmla="*/ 1265815 h 2857499"/>
              <a:gd name="connsiteX4-25" fmla="*/ 5507180 w 5507180"/>
              <a:gd name="connsiteY4-26" fmla="*/ 2857499 h 2857499"/>
              <a:gd name="connsiteX5-27" fmla="*/ 0 w 5507180"/>
              <a:gd name="connsiteY5-28" fmla="*/ 2857499 h 2857499"/>
              <a:gd name="connsiteX6-29" fmla="*/ 0 w 5507180"/>
              <a:gd name="connsiteY6-30" fmla="*/ 1265815 h 2857499"/>
              <a:gd name="connsiteX7-31" fmla="*/ 457199 w 5507180"/>
              <a:gd name="connsiteY7-32" fmla="*/ 1265815 h 2857499"/>
              <a:gd name="connsiteX0-33" fmla="*/ 457199 w 5507180"/>
              <a:gd name="connsiteY0-34" fmla="*/ 0 h 2857499"/>
              <a:gd name="connsiteX1-35" fmla="*/ 5049981 w 5507180"/>
              <a:gd name="connsiteY1-36" fmla="*/ 1265815 h 2857499"/>
              <a:gd name="connsiteX2-37" fmla="*/ 5507180 w 5507180"/>
              <a:gd name="connsiteY2-38" fmla="*/ 1265815 h 2857499"/>
              <a:gd name="connsiteX3-39" fmla="*/ 5507180 w 5507180"/>
              <a:gd name="connsiteY3-40" fmla="*/ 2857499 h 2857499"/>
              <a:gd name="connsiteX4-41" fmla="*/ 0 w 5507180"/>
              <a:gd name="connsiteY4-42" fmla="*/ 2857499 h 2857499"/>
              <a:gd name="connsiteX5-43" fmla="*/ 0 w 5507180"/>
              <a:gd name="connsiteY5-44" fmla="*/ 1265815 h 2857499"/>
              <a:gd name="connsiteX6-45" fmla="*/ 457199 w 5507180"/>
              <a:gd name="connsiteY6-46" fmla="*/ 1265815 h 2857499"/>
              <a:gd name="connsiteX0-47" fmla="*/ 5049981 w 5507180"/>
              <a:gd name="connsiteY0-48" fmla="*/ 0 h 1591684"/>
              <a:gd name="connsiteX1-49" fmla="*/ 5507180 w 5507180"/>
              <a:gd name="connsiteY1-50" fmla="*/ 0 h 1591684"/>
              <a:gd name="connsiteX2-51" fmla="*/ 5507180 w 5507180"/>
              <a:gd name="connsiteY2-52" fmla="*/ 1591684 h 1591684"/>
              <a:gd name="connsiteX3-53" fmla="*/ 0 w 5507180"/>
              <a:gd name="connsiteY3-54" fmla="*/ 1591684 h 1591684"/>
              <a:gd name="connsiteX4-55" fmla="*/ 0 w 5507180"/>
              <a:gd name="connsiteY4-56" fmla="*/ 0 h 1591684"/>
              <a:gd name="connsiteX5-57" fmla="*/ 457199 w 5507180"/>
              <a:gd name="connsiteY5-58" fmla="*/ 0 h 15916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507180" h="1591684">
                <a:moveTo>
                  <a:pt x="5049981" y="0"/>
                </a:moveTo>
                <a:lnTo>
                  <a:pt x="5507180" y="0"/>
                </a:lnTo>
                <a:lnTo>
                  <a:pt x="5507180" y="1591684"/>
                </a:lnTo>
                <a:lnTo>
                  <a:pt x="0" y="1591684"/>
                </a:lnTo>
                <a:lnTo>
                  <a:pt x="0" y="0"/>
                </a:lnTo>
                <a:lnTo>
                  <a:pt x="457199" y="0"/>
                </a:lnTo>
              </a:path>
            </a:pathLst>
          </a:custGeom>
          <a:noFill/>
          <a:ln w="57150">
            <a:solidFill>
              <a:srgbClr val="E570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5674" y="4502627"/>
            <a:ext cx="384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2020/XX/XX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004" y="4070178"/>
            <a:ext cx="360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汇报：</a:t>
            </a:r>
            <a:r>
              <a:rPr lang="en-US" altLang="zh-CN" sz="24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XXX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8651875" y="2070815"/>
            <a:ext cx="3241964" cy="170707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046519" y="4433304"/>
            <a:ext cx="3241964" cy="170707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651875" y="4433303"/>
            <a:ext cx="3241964" cy="170707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6454919" y="0"/>
            <a:ext cx="4035136" cy="1623570"/>
          </a:xfrm>
          <a:custGeom>
            <a:avLst/>
            <a:gdLst>
              <a:gd name="connsiteX0" fmla="*/ 27543 w 4035136"/>
              <a:gd name="connsiteY0" fmla="*/ 0 h 1257222"/>
              <a:gd name="connsiteX1" fmla="*/ 4007593 w 4035136"/>
              <a:gd name="connsiteY1" fmla="*/ 0 h 1257222"/>
              <a:gd name="connsiteX2" fmla="*/ 4024719 w 4035136"/>
              <a:gd name="connsiteY2" fmla="*/ 60392 h 1257222"/>
              <a:gd name="connsiteX3" fmla="*/ 4035136 w 4035136"/>
              <a:gd name="connsiteY3" fmla="*/ 171410 h 1257222"/>
              <a:gd name="connsiteX4" fmla="*/ 2017568 w 4035136"/>
              <a:gd name="connsiteY4" fmla="*/ 1257222 h 1257222"/>
              <a:gd name="connsiteX5" fmla="*/ 0 w 4035136"/>
              <a:gd name="connsiteY5" fmla="*/ 171410 h 1257222"/>
              <a:gd name="connsiteX6" fmla="*/ 10417 w 4035136"/>
              <a:gd name="connsiteY6" fmla="*/ 60392 h 125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5136" h="1257222">
                <a:moveTo>
                  <a:pt x="27543" y="0"/>
                </a:moveTo>
                <a:lnTo>
                  <a:pt x="4007593" y="0"/>
                </a:lnTo>
                <a:lnTo>
                  <a:pt x="4024719" y="60392"/>
                </a:lnTo>
                <a:cubicBezTo>
                  <a:pt x="4031607" y="96894"/>
                  <a:pt x="4035136" y="133930"/>
                  <a:pt x="4035136" y="171410"/>
                </a:cubicBezTo>
                <a:cubicBezTo>
                  <a:pt x="4035136" y="771087"/>
                  <a:pt x="3131840" y="1257222"/>
                  <a:pt x="2017568" y="1257222"/>
                </a:cubicBezTo>
                <a:cubicBezTo>
                  <a:pt x="903296" y="1257222"/>
                  <a:pt x="0" y="771087"/>
                  <a:pt x="0" y="171410"/>
                </a:cubicBezTo>
                <a:cubicBezTo>
                  <a:pt x="0" y="133930"/>
                  <a:pt x="3529" y="96894"/>
                  <a:pt x="10417" y="60392"/>
                </a:cubicBezTo>
                <a:close/>
              </a:path>
            </a:pathLst>
          </a:custGeom>
          <a:solidFill>
            <a:srgbClr val="E570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幼圆" panose="02010509060101010101" pitchFamily="49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5004" y="0"/>
            <a:ext cx="4887457" cy="6858000"/>
          </a:xfrm>
          <a:custGeom>
            <a:avLst/>
            <a:gdLst>
              <a:gd name="connsiteX0" fmla="*/ 0 w 4887457"/>
              <a:gd name="connsiteY0" fmla="*/ 0 h 6858000"/>
              <a:gd name="connsiteX1" fmla="*/ 3235855 w 4887457"/>
              <a:gd name="connsiteY1" fmla="*/ 0 h 6858000"/>
              <a:gd name="connsiteX2" fmla="*/ 3392233 w 4887457"/>
              <a:gd name="connsiteY2" fmla="*/ 134553 h 6858000"/>
              <a:gd name="connsiteX3" fmla="*/ 4887457 w 4887457"/>
              <a:gd name="connsiteY3" fmla="*/ 4117467 h 6858000"/>
              <a:gd name="connsiteX4" fmla="*/ 4308264 w 4887457"/>
              <a:gd name="connsiteY4" fmla="*/ 6802999 h 6858000"/>
              <a:gd name="connsiteX5" fmla="*/ 4279225 w 4887457"/>
              <a:gd name="connsiteY5" fmla="*/ 6858000 h 6858000"/>
              <a:gd name="connsiteX6" fmla="*/ 0 w 48874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7457" h="6858000">
                <a:moveTo>
                  <a:pt x="0" y="0"/>
                </a:moveTo>
                <a:lnTo>
                  <a:pt x="3235855" y="0"/>
                </a:lnTo>
                <a:lnTo>
                  <a:pt x="3392233" y="134553"/>
                </a:lnTo>
                <a:cubicBezTo>
                  <a:pt x="4294344" y="997728"/>
                  <a:pt x="4887457" y="2459498"/>
                  <a:pt x="4887457" y="4117467"/>
                </a:cubicBezTo>
                <a:cubicBezTo>
                  <a:pt x="4887457" y="5112249"/>
                  <a:pt x="4673937" y="6036399"/>
                  <a:pt x="4308264" y="6802999"/>
                </a:cubicBezTo>
                <a:lnTo>
                  <a:pt x="42792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7090496" y="200056"/>
            <a:ext cx="2763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ea typeface="幼圆" panose="02010509060101010101" pitchFamily="49" charset="-122"/>
              </a:rPr>
              <a:t>目  录</a:t>
            </a:r>
            <a:endParaRPr lang="zh-CN" altLang="en-US" sz="4400" dirty="0">
              <a:ea typeface="幼圆" panose="02010509060101010101" pitchFamily="49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046519" y="2070815"/>
            <a:ext cx="3241964" cy="1707071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67452" y="1731234"/>
            <a:ext cx="800101" cy="800101"/>
            <a:chOff x="6109853" y="1870364"/>
            <a:chExt cx="800101" cy="800101"/>
          </a:xfrm>
        </p:grpSpPr>
        <p:sp>
          <p:nvSpPr>
            <p:cNvPr id="5" name="椭圆 4"/>
            <p:cNvSpPr/>
            <p:nvPr/>
          </p:nvSpPr>
          <p:spPr>
            <a:xfrm>
              <a:off x="6109853" y="1870364"/>
              <a:ext cx="800101" cy="800101"/>
            </a:xfrm>
            <a:prstGeom prst="ellipse">
              <a:avLst/>
            </a:prstGeom>
            <a:solidFill>
              <a:srgbClr val="E57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177393" y="1978026"/>
              <a:ext cx="665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+mn-ea"/>
                </a:rPr>
                <a:t>01</a:t>
              </a:r>
              <a:endParaRPr lang="zh-CN" altLang="en-US" sz="3200" dirty="0">
                <a:latin typeface="+mn-ea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628411" y="2638997"/>
            <a:ext cx="20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+mn-ea"/>
              </a:rPr>
              <a:t>输入标题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872808" y="1733467"/>
            <a:ext cx="800101" cy="800101"/>
            <a:chOff x="6109853" y="1870364"/>
            <a:chExt cx="800101" cy="800101"/>
          </a:xfrm>
        </p:grpSpPr>
        <p:sp>
          <p:nvSpPr>
            <p:cNvPr id="10" name="椭圆 9"/>
            <p:cNvSpPr/>
            <p:nvPr/>
          </p:nvSpPr>
          <p:spPr>
            <a:xfrm>
              <a:off x="6109853" y="1870364"/>
              <a:ext cx="800101" cy="800101"/>
            </a:xfrm>
            <a:prstGeom prst="ellipse">
              <a:avLst/>
            </a:prstGeom>
            <a:solidFill>
              <a:srgbClr val="E57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177393" y="1978026"/>
              <a:ext cx="665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+mn-ea"/>
                </a:rPr>
                <a:t>02</a:t>
              </a:r>
              <a:endParaRPr lang="zh-CN" altLang="en-US" sz="3200" dirty="0">
                <a:latin typeface="+mn-ea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9233767" y="2662740"/>
            <a:ext cx="20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+mn-ea"/>
              </a:rPr>
              <a:t>输入标题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267452" y="4117467"/>
            <a:ext cx="800101" cy="800101"/>
            <a:chOff x="6109853" y="1870364"/>
            <a:chExt cx="800101" cy="800101"/>
          </a:xfrm>
        </p:grpSpPr>
        <p:sp>
          <p:nvSpPr>
            <p:cNvPr id="14" name="椭圆 13"/>
            <p:cNvSpPr/>
            <p:nvPr/>
          </p:nvSpPr>
          <p:spPr>
            <a:xfrm>
              <a:off x="6109853" y="1870364"/>
              <a:ext cx="800101" cy="800101"/>
            </a:xfrm>
            <a:prstGeom prst="ellipse">
              <a:avLst/>
            </a:prstGeom>
            <a:solidFill>
              <a:srgbClr val="E57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77393" y="1978026"/>
              <a:ext cx="665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+mn-ea"/>
                </a:rPr>
                <a:t>03</a:t>
              </a:r>
              <a:endParaRPr lang="zh-CN" altLang="en-US" sz="3200" dirty="0">
                <a:latin typeface="+mn-ea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628411" y="5025230"/>
            <a:ext cx="20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+mn-ea"/>
              </a:rPr>
              <a:t>输入标题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9872808" y="4117467"/>
            <a:ext cx="800101" cy="800101"/>
            <a:chOff x="6109853" y="1870364"/>
            <a:chExt cx="800101" cy="800101"/>
          </a:xfrm>
        </p:grpSpPr>
        <p:sp>
          <p:nvSpPr>
            <p:cNvPr id="18" name="椭圆 17"/>
            <p:cNvSpPr/>
            <p:nvPr/>
          </p:nvSpPr>
          <p:spPr>
            <a:xfrm>
              <a:off x="6109853" y="1870364"/>
              <a:ext cx="800101" cy="800101"/>
            </a:xfrm>
            <a:prstGeom prst="ellipse">
              <a:avLst/>
            </a:prstGeom>
            <a:solidFill>
              <a:srgbClr val="E57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77393" y="1978026"/>
              <a:ext cx="6650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 smtClean="0">
                  <a:latin typeface="+mn-ea"/>
                </a:rPr>
                <a:t>04</a:t>
              </a:r>
              <a:endParaRPr lang="zh-CN" altLang="en-US" sz="3200" dirty="0">
                <a:latin typeface="+mn-ea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9233767" y="5025230"/>
            <a:ext cx="2078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 smtClean="0">
                <a:latin typeface="+mn-ea"/>
              </a:rPr>
              <a:t>输入标题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98857" y="3119625"/>
            <a:ext cx="213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n-ea"/>
              </a:rPr>
              <a:t>ADD YOUR 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204213" y="3119625"/>
            <a:ext cx="213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n-ea"/>
              </a:rPr>
              <a:t>ADD YOUR 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98857" y="5488774"/>
            <a:ext cx="213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n-ea"/>
              </a:rPr>
              <a:t>ADD YOUR 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04213" y="5453195"/>
            <a:ext cx="2137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+mn-ea"/>
              </a:rPr>
              <a:t>ADD YOUR TITLE HERE</a:t>
            </a:r>
            <a:endParaRPr lang="zh-CN" altLang="en-US" sz="1600" dirty="0">
              <a:latin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247349" y="905303"/>
            <a:ext cx="2450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latin typeface="+mn-ea"/>
              </a:rPr>
              <a:t>CONTENTS</a:t>
            </a:r>
            <a:endParaRPr lang="zh-CN" altLang="en-US" sz="32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ybidpnx">
      <a:majorFont>
        <a:latin typeface=""/>
        <a:ea typeface="幼圆"/>
        <a:cs typeface=""/>
      </a:majorFont>
      <a:minorFont>
        <a:latin typeface="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幼圆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甘饱饱</dc:creator>
  <cp:lastModifiedBy>秋秋</cp:lastModifiedBy>
  <cp:revision>100</cp:revision>
  <dcterms:created xsi:type="dcterms:W3CDTF">2019-11-08T03:44:00Z</dcterms:created>
  <dcterms:modified xsi:type="dcterms:W3CDTF">2020-04-17T17:21:58Z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