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74" r:id="rId4"/>
    <p:sldId id="2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18877"/>
    <a:srgbClr val="C4D0CC"/>
    <a:srgbClr val="DFD6D3"/>
    <a:srgbClr val="B6ADAC"/>
    <a:srgbClr val="0F2F24"/>
    <a:srgbClr val="2E4D42"/>
    <a:srgbClr val="D9D9D9"/>
    <a:srgbClr val="1E3C32"/>
    <a:srgbClr val="476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-12700" y="4052570"/>
            <a:ext cx="12217400" cy="2804795"/>
          </a:xfrm>
          <a:prstGeom prst="rect">
            <a:avLst/>
          </a:prstGeom>
          <a:solidFill>
            <a:srgbClr val="C4D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pexels-photo-1022921"/>
          <p:cNvPicPr>
            <a:picLocks noChangeAspect="1"/>
          </p:cNvPicPr>
          <p:nvPr/>
        </p:nvPicPr>
        <p:blipFill>
          <a:blip r:embed="rId1">
            <a:clrChange>
              <a:clrFrom>
                <a:srgbClr val="EFEEEA">
                  <a:alpha val="100000"/>
                </a:srgbClr>
              </a:clrFrom>
              <a:clrTo>
                <a:srgbClr val="EFEEEA">
                  <a:alpha val="100000"/>
                  <a:alpha val="0"/>
                </a:srgbClr>
              </a:clrTo>
            </a:clrChange>
          </a:blip>
          <a:srcRect l="31375" r="19291"/>
          <a:stretch>
            <a:fillRect/>
          </a:stretch>
        </p:blipFill>
        <p:spPr>
          <a:xfrm>
            <a:off x="7753625" y="1116330"/>
            <a:ext cx="4248000" cy="5741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0490" y="3411220"/>
            <a:ext cx="2493645" cy="32385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zh-CN" altLang="en-US" sz="1400" b="1">
                <a:solidFill>
                  <a:schemeClr val="bg1"/>
                </a:solidFill>
                <a:latin typeface="Microsoft JhengHei Light" panose="020B0304030504040204" charset="-120"/>
                <a:ea typeface="Microsoft JhengHei Light" panose="020B0304030504040204" charset="-120"/>
                <a:cs typeface="Microsoft JhengHei Light" panose="020B0304030504040204" charset="-120"/>
                <a:sym typeface="+mn-ea"/>
              </a:rPr>
              <a:t>坚韧不拔 出手不凡</a:t>
            </a:r>
            <a:endParaRPr lang="zh-CN" altLang="en-US" sz="1400" b="1">
              <a:solidFill>
                <a:schemeClr val="bg1"/>
              </a:solidFill>
              <a:latin typeface="Microsoft JhengHei Light" panose="020B0304030504040204" charset="-120"/>
              <a:ea typeface="Microsoft JhengHei Light" panose="020B0304030504040204" charset="-120"/>
              <a:cs typeface="Microsoft JhengHei Light" panose="020B0304030504040204" charset="-12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4765" y="1974215"/>
            <a:ext cx="4253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腾祥凌黑简" panose="01010104010101010101" charset="-122"/>
                <a:ea typeface="腾祥凌黑简" panose="01010104010101010101" charset="-122"/>
              </a:rPr>
              <a:t>仙人掌团队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腾祥凌黑简" panose="01010104010101010101" charset="-122"/>
              <a:ea typeface="腾祥凌黑简" panose="0101010401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2670" y="4510405"/>
            <a:ext cx="6468745" cy="1719580"/>
            <a:chOff x="1642" y="5483"/>
            <a:chExt cx="10187" cy="2708"/>
          </a:xfrm>
        </p:grpSpPr>
        <p:sp>
          <p:nvSpPr>
            <p:cNvPr id="9" name="文本框 8"/>
            <p:cNvSpPr txBox="1"/>
            <p:nvPr/>
          </p:nvSpPr>
          <p:spPr>
            <a:xfrm>
              <a:off x="2048" y="5483"/>
              <a:ext cx="9781" cy="27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fontAlgn="auto">
                <a:lnSpc>
                  <a:spcPts val="1900"/>
                </a:lnSpc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对于创新型的组织，我们在很多场合都提到一种生态，那就是仙人掌。</a:t>
              </a:r>
              <a:endPara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ts val="1900"/>
                </a:lnSpc>
              </a:pP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ts val="17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仙人掌是一种在恶劣环境也能够生长的植物，刚开始仙人掌是只有一片掌叶的，长到一定规模后，渐渐生出新的掌叶，通过吸收母体的养分逐渐长大，到一定阶段，在这片新的掌叶上又生出新的更小的组织。最终成为更强的、大型的仙人掌。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ts val="1900"/>
                </a:lnSpc>
              </a:pP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ts val="19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这种生长的模式，也是我们团队发展过程中希望的方式。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7" name="Freeform 245"/>
            <p:cNvSpPr>
              <a:spLocks noChangeAspect="1" noEditPoints="1"/>
            </p:cNvSpPr>
            <p:nvPr/>
          </p:nvSpPr>
          <p:spPr bwMode="auto">
            <a:xfrm>
              <a:off x="1642" y="5563"/>
              <a:ext cx="397" cy="336"/>
            </a:xfrm>
            <a:custGeom>
              <a:avLst/>
              <a:gdLst>
                <a:gd name="T0" fmla="*/ 72 w 157"/>
                <a:gd name="T1" fmla="*/ 79 h 133"/>
                <a:gd name="T2" fmla="*/ 72 w 157"/>
                <a:gd name="T3" fmla="*/ 115 h 133"/>
                <a:gd name="T4" fmla="*/ 67 w 157"/>
                <a:gd name="T5" fmla="*/ 128 h 133"/>
                <a:gd name="T6" fmla="*/ 54 w 157"/>
                <a:gd name="T7" fmla="*/ 133 h 133"/>
                <a:gd name="T8" fmla="*/ 18 w 157"/>
                <a:gd name="T9" fmla="*/ 133 h 133"/>
                <a:gd name="T10" fmla="*/ 5 w 157"/>
                <a:gd name="T11" fmla="*/ 128 h 133"/>
                <a:gd name="T12" fmla="*/ 0 w 157"/>
                <a:gd name="T13" fmla="*/ 115 h 133"/>
                <a:gd name="T14" fmla="*/ 0 w 157"/>
                <a:gd name="T15" fmla="*/ 49 h 133"/>
                <a:gd name="T16" fmla="*/ 3 w 157"/>
                <a:gd name="T17" fmla="*/ 30 h 133"/>
                <a:gd name="T18" fmla="*/ 14 w 157"/>
                <a:gd name="T19" fmla="*/ 14 h 133"/>
                <a:gd name="T20" fmla="*/ 29 w 157"/>
                <a:gd name="T21" fmla="*/ 4 h 133"/>
                <a:gd name="T22" fmla="*/ 48 w 157"/>
                <a:gd name="T23" fmla="*/ 0 h 133"/>
                <a:gd name="T24" fmla="*/ 54 w 157"/>
                <a:gd name="T25" fmla="*/ 0 h 133"/>
                <a:gd name="T26" fmla="*/ 58 w 157"/>
                <a:gd name="T27" fmla="*/ 2 h 133"/>
                <a:gd name="T28" fmla="*/ 60 w 157"/>
                <a:gd name="T29" fmla="*/ 6 h 133"/>
                <a:gd name="T30" fmla="*/ 60 w 157"/>
                <a:gd name="T31" fmla="*/ 18 h 133"/>
                <a:gd name="T32" fmla="*/ 58 w 157"/>
                <a:gd name="T33" fmla="*/ 23 h 133"/>
                <a:gd name="T34" fmla="*/ 54 w 157"/>
                <a:gd name="T35" fmla="*/ 25 h 133"/>
                <a:gd name="T36" fmla="*/ 48 w 157"/>
                <a:gd name="T37" fmla="*/ 25 h 133"/>
                <a:gd name="T38" fmla="*/ 31 w 157"/>
                <a:gd name="T39" fmla="*/ 32 h 133"/>
                <a:gd name="T40" fmla="*/ 24 w 157"/>
                <a:gd name="T41" fmla="*/ 49 h 133"/>
                <a:gd name="T42" fmla="*/ 24 w 157"/>
                <a:gd name="T43" fmla="*/ 52 h 133"/>
                <a:gd name="T44" fmla="*/ 26 w 157"/>
                <a:gd name="T45" fmla="*/ 58 h 133"/>
                <a:gd name="T46" fmla="*/ 33 w 157"/>
                <a:gd name="T47" fmla="*/ 61 h 133"/>
                <a:gd name="T48" fmla="*/ 54 w 157"/>
                <a:gd name="T49" fmla="*/ 61 h 133"/>
                <a:gd name="T50" fmla="*/ 67 w 157"/>
                <a:gd name="T51" fmla="*/ 66 h 133"/>
                <a:gd name="T52" fmla="*/ 72 w 157"/>
                <a:gd name="T53" fmla="*/ 79 h 133"/>
                <a:gd name="T54" fmla="*/ 157 w 157"/>
                <a:gd name="T55" fmla="*/ 79 h 133"/>
                <a:gd name="T56" fmla="*/ 157 w 157"/>
                <a:gd name="T57" fmla="*/ 115 h 133"/>
                <a:gd name="T58" fmla="*/ 152 w 157"/>
                <a:gd name="T59" fmla="*/ 128 h 133"/>
                <a:gd name="T60" fmla="*/ 139 w 157"/>
                <a:gd name="T61" fmla="*/ 133 h 133"/>
                <a:gd name="T62" fmla="*/ 102 w 157"/>
                <a:gd name="T63" fmla="*/ 133 h 133"/>
                <a:gd name="T64" fmla="*/ 90 w 157"/>
                <a:gd name="T65" fmla="*/ 128 h 133"/>
                <a:gd name="T66" fmla="*/ 84 w 157"/>
                <a:gd name="T67" fmla="*/ 115 h 133"/>
                <a:gd name="T68" fmla="*/ 84 w 157"/>
                <a:gd name="T69" fmla="*/ 49 h 133"/>
                <a:gd name="T70" fmla="*/ 88 w 157"/>
                <a:gd name="T71" fmla="*/ 30 h 133"/>
                <a:gd name="T72" fmla="*/ 99 w 157"/>
                <a:gd name="T73" fmla="*/ 14 h 133"/>
                <a:gd name="T74" fmla="*/ 114 w 157"/>
                <a:gd name="T75" fmla="*/ 4 h 133"/>
                <a:gd name="T76" fmla="*/ 133 w 157"/>
                <a:gd name="T77" fmla="*/ 0 h 133"/>
                <a:gd name="T78" fmla="*/ 139 w 157"/>
                <a:gd name="T79" fmla="*/ 0 h 133"/>
                <a:gd name="T80" fmla="*/ 143 w 157"/>
                <a:gd name="T81" fmla="*/ 2 h 133"/>
                <a:gd name="T82" fmla="*/ 145 w 157"/>
                <a:gd name="T83" fmla="*/ 6 h 133"/>
                <a:gd name="T84" fmla="*/ 145 w 157"/>
                <a:gd name="T85" fmla="*/ 18 h 133"/>
                <a:gd name="T86" fmla="*/ 143 w 157"/>
                <a:gd name="T87" fmla="*/ 23 h 133"/>
                <a:gd name="T88" fmla="*/ 139 w 157"/>
                <a:gd name="T89" fmla="*/ 25 h 133"/>
                <a:gd name="T90" fmla="*/ 133 w 157"/>
                <a:gd name="T91" fmla="*/ 25 h 133"/>
                <a:gd name="T92" fmla="*/ 116 w 157"/>
                <a:gd name="T93" fmla="*/ 32 h 133"/>
                <a:gd name="T94" fmla="*/ 109 w 157"/>
                <a:gd name="T95" fmla="*/ 49 h 133"/>
                <a:gd name="T96" fmla="*/ 109 w 157"/>
                <a:gd name="T97" fmla="*/ 52 h 133"/>
                <a:gd name="T98" fmla="*/ 111 w 157"/>
                <a:gd name="T99" fmla="*/ 58 h 133"/>
                <a:gd name="T100" fmla="*/ 118 w 157"/>
                <a:gd name="T101" fmla="*/ 61 h 133"/>
                <a:gd name="T102" fmla="*/ 139 w 157"/>
                <a:gd name="T103" fmla="*/ 61 h 133"/>
                <a:gd name="T104" fmla="*/ 152 w 157"/>
                <a:gd name="T105" fmla="*/ 66 h 133"/>
                <a:gd name="T106" fmla="*/ 157 w 157"/>
                <a:gd name="T107" fmla="*/ 7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" h="133">
                  <a:moveTo>
                    <a:pt x="72" y="79"/>
                  </a:moveTo>
                  <a:cubicBezTo>
                    <a:pt x="72" y="115"/>
                    <a:pt x="72" y="115"/>
                    <a:pt x="72" y="115"/>
                  </a:cubicBezTo>
                  <a:cubicBezTo>
                    <a:pt x="72" y="120"/>
                    <a:pt x="70" y="125"/>
                    <a:pt x="67" y="128"/>
                  </a:cubicBezTo>
                  <a:cubicBezTo>
                    <a:pt x="63" y="132"/>
                    <a:pt x="59" y="133"/>
                    <a:pt x="54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3" y="133"/>
                    <a:pt x="8" y="132"/>
                    <a:pt x="5" y="128"/>
                  </a:cubicBezTo>
                  <a:cubicBezTo>
                    <a:pt x="1" y="125"/>
                    <a:pt x="0" y="120"/>
                    <a:pt x="0" y="1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1" y="36"/>
                    <a:pt x="3" y="30"/>
                  </a:cubicBezTo>
                  <a:cubicBezTo>
                    <a:pt x="6" y="24"/>
                    <a:pt x="9" y="19"/>
                    <a:pt x="14" y="14"/>
                  </a:cubicBezTo>
                  <a:cubicBezTo>
                    <a:pt x="18" y="10"/>
                    <a:pt x="23" y="7"/>
                    <a:pt x="29" y="4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8" y="2"/>
                  </a:cubicBezTo>
                  <a:cubicBezTo>
                    <a:pt x="60" y="3"/>
                    <a:pt x="60" y="5"/>
                    <a:pt x="60" y="6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20"/>
                    <a:pt x="60" y="22"/>
                    <a:pt x="58" y="23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1" y="25"/>
                    <a:pt x="36" y="27"/>
                    <a:pt x="31" y="32"/>
                  </a:cubicBezTo>
                  <a:cubicBezTo>
                    <a:pt x="26" y="36"/>
                    <a:pt x="24" y="42"/>
                    <a:pt x="24" y="49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4"/>
                    <a:pt x="25" y="56"/>
                    <a:pt x="26" y="58"/>
                  </a:cubicBezTo>
                  <a:cubicBezTo>
                    <a:pt x="28" y="60"/>
                    <a:pt x="30" y="61"/>
                    <a:pt x="33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9" y="61"/>
                    <a:pt x="63" y="63"/>
                    <a:pt x="67" y="66"/>
                  </a:cubicBezTo>
                  <a:cubicBezTo>
                    <a:pt x="70" y="70"/>
                    <a:pt x="72" y="74"/>
                    <a:pt x="72" y="79"/>
                  </a:cubicBezTo>
                  <a:close/>
                  <a:moveTo>
                    <a:pt x="157" y="79"/>
                  </a:moveTo>
                  <a:cubicBezTo>
                    <a:pt x="157" y="115"/>
                    <a:pt x="157" y="115"/>
                    <a:pt x="157" y="115"/>
                  </a:cubicBezTo>
                  <a:cubicBezTo>
                    <a:pt x="157" y="120"/>
                    <a:pt x="155" y="125"/>
                    <a:pt x="152" y="128"/>
                  </a:cubicBezTo>
                  <a:cubicBezTo>
                    <a:pt x="148" y="132"/>
                    <a:pt x="144" y="133"/>
                    <a:pt x="139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7" y="133"/>
                    <a:pt x="93" y="132"/>
                    <a:pt x="90" y="128"/>
                  </a:cubicBezTo>
                  <a:cubicBezTo>
                    <a:pt x="86" y="125"/>
                    <a:pt x="84" y="120"/>
                    <a:pt x="84" y="115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2"/>
                    <a:pt x="86" y="36"/>
                    <a:pt x="88" y="30"/>
                  </a:cubicBezTo>
                  <a:cubicBezTo>
                    <a:pt x="91" y="24"/>
                    <a:pt x="94" y="19"/>
                    <a:pt x="99" y="14"/>
                  </a:cubicBezTo>
                  <a:cubicBezTo>
                    <a:pt x="103" y="10"/>
                    <a:pt x="108" y="7"/>
                    <a:pt x="114" y="4"/>
                  </a:cubicBezTo>
                  <a:cubicBezTo>
                    <a:pt x="120" y="2"/>
                    <a:pt x="126" y="0"/>
                    <a:pt x="13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144" y="3"/>
                    <a:pt x="145" y="5"/>
                    <a:pt x="145" y="6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20"/>
                    <a:pt x="144" y="22"/>
                    <a:pt x="143" y="23"/>
                  </a:cubicBezTo>
                  <a:cubicBezTo>
                    <a:pt x="142" y="24"/>
                    <a:pt x="140" y="25"/>
                    <a:pt x="139" y="25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26" y="25"/>
                    <a:pt x="120" y="27"/>
                    <a:pt x="116" y="32"/>
                  </a:cubicBezTo>
                  <a:cubicBezTo>
                    <a:pt x="111" y="36"/>
                    <a:pt x="109" y="42"/>
                    <a:pt x="109" y="4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4"/>
                    <a:pt x="109" y="56"/>
                    <a:pt x="111" y="58"/>
                  </a:cubicBezTo>
                  <a:cubicBezTo>
                    <a:pt x="113" y="60"/>
                    <a:pt x="115" y="61"/>
                    <a:pt x="118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44" y="61"/>
                    <a:pt x="148" y="63"/>
                    <a:pt x="152" y="66"/>
                  </a:cubicBezTo>
                  <a:cubicBezTo>
                    <a:pt x="155" y="70"/>
                    <a:pt x="157" y="74"/>
                    <a:pt x="157" y="7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8" name="Freeform 246"/>
            <p:cNvSpPr>
              <a:spLocks noChangeAspect="1" noEditPoints="1"/>
            </p:cNvSpPr>
            <p:nvPr/>
          </p:nvSpPr>
          <p:spPr bwMode="auto">
            <a:xfrm>
              <a:off x="8467" y="7755"/>
              <a:ext cx="397" cy="336"/>
            </a:xfrm>
            <a:custGeom>
              <a:avLst/>
              <a:gdLst>
                <a:gd name="T0" fmla="*/ 73 w 157"/>
                <a:gd name="T1" fmla="*/ 18 h 133"/>
                <a:gd name="T2" fmla="*/ 73 w 157"/>
                <a:gd name="T3" fmla="*/ 85 h 133"/>
                <a:gd name="T4" fmla="*/ 69 w 157"/>
                <a:gd name="T5" fmla="*/ 104 h 133"/>
                <a:gd name="T6" fmla="*/ 58 w 157"/>
                <a:gd name="T7" fmla="*/ 119 h 133"/>
                <a:gd name="T8" fmla="*/ 43 w 157"/>
                <a:gd name="T9" fmla="*/ 130 h 133"/>
                <a:gd name="T10" fmla="*/ 24 w 157"/>
                <a:gd name="T11" fmla="*/ 133 h 133"/>
                <a:gd name="T12" fmla="*/ 18 w 157"/>
                <a:gd name="T13" fmla="*/ 133 h 133"/>
                <a:gd name="T14" fmla="*/ 14 w 157"/>
                <a:gd name="T15" fmla="*/ 132 h 133"/>
                <a:gd name="T16" fmla="*/ 12 w 157"/>
                <a:gd name="T17" fmla="*/ 127 h 133"/>
                <a:gd name="T18" fmla="*/ 12 w 157"/>
                <a:gd name="T19" fmla="*/ 115 h 133"/>
                <a:gd name="T20" fmla="*/ 14 w 157"/>
                <a:gd name="T21" fmla="*/ 111 h 133"/>
                <a:gd name="T22" fmla="*/ 18 w 157"/>
                <a:gd name="T23" fmla="*/ 109 h 133"/>
                <a:gd name="T24" fmla="*/ 24 w 157"/>
                <a:gd name="T25" fmla="*/ 109 h 133"/>
                <a:gd name="T26" fmla="*/ 41 w 157"/>
                <a:gd name="T27" fmla="*/ 102 h 133"/>
                <a:gd name="T28" fmla="*/ 48 w 157"/>
                <a:gd name="T29" fmla="*/ 85 h 133"/>
                <a:gd name="T30" fmla="*/ 48 w 157"/>
                <a:gd name="T31" fmla="*/ 82 h 133"/>
                <a:gd name="T32" fmla="*/ 46 w 157"/>
                <a:gd name="T33" fmla="*/ 76 h 133"/>
                <a:gd name="T34" fmla="*/ 39 w 157"/>
                <a:gd name="T35" fmla="*/ 73 h 133"/>
                <a:gd name="T36" fmla="*/ 18 w 157"/>
                <a:gd name="T37" fmla="*/ 73 h 133"/>
                <a:gd name="T38" fmla="*/ 5 w 157"/>
                <a:gd name="T39" fmla="*/ 68 h 133"/>
                <a:gd name="T40" fmla="*/ 0 w 157"/>
                <a:gd name="T41" fmla="*/ 55 h 133"/>
                <a:gd name="T42" fmla="*/ 0 w 157"/>
                <a:gd name="T43" fmla="*/ 18 h 133"/>
                <a:gd name="T44" fmla="*/ 5 w 157"/>
                <a:gd name="T45" fmla="*/ 6 h 133"/>
                <a:gd name="T46" fmla="*/ 18 w 157"/>
                <a:gd name="T47" fmla="*/ 0 h 133"/>
                <a:gd name="T48" fmla="*/ 54 w 157"/>
                <a:gd name="T49" fmla="*/ 0 h 133"/>
                <a:gd name="T50" fmla="*/ 67 w 157"/>
                <a:gd name="T51" fmla="*/ 6 h 133"/>
                <a:gd name="T52" fmla="*/ 73 w 157"/>
                <a:gd name="T53" fmla="*/ 18 h 133"/>
                <a:gd name="T54" fmla="*/ 157 w 157"/>
                <a:gd name="T55" fmla="*/ 18 h 133"/>
                <a:gd name="T56" fmla="*/ 157 w 157"/>
                <a:gd name="T57" fmla="*/ 85 h 133"/>
                <a:gd name="T58" fmla="*/ 153 w 157"/>
                <a:gd name="T59" fmla="*/ 104 h 133"/>
                <a:gd name="T60" fmla="*/ 143 w 157"/>
                <a:gd name="T61" fmla="*/ 119 h 133"/>
                <a:gd name="T62" fmla="*/ 128 w 157"/>
                <a:gd name="T63" fmla="*/ 130 h 133"/>
                <a:gd name="T64" fmla="*/ 109 w 157"/>
                <a:gd name="T65" fmla="*/ 133 h 133"/>
                <a:gd name="T66" fmla="*/ 103 w 157"/>
                <a:gd name="T67" fmla="*/ 133 h 133"/>
                <a:gd name="T68" fmla="*/ 99 w 157"/>
                <a:gd name="T69" fmla="*/ 132 h 133"/>
                <a:gd name="T70" fmla="*/ 97 w 157"/>
                <a:gd name="T71" fmla="*/ 127 h 133"/>
                <a:gd name="T72" fmla="*/ 97 w 157"/>
                <a:gd name="T73" fmla="*/ 115 h 133"/>
                <a:gd name="T74" fmla="*/ 99 w 157"/>
                <a:gd name="T75" fmla="*/ 111 h 133"/>
                <a:gd name="T76" fmla="*/ 103 w 157"/>
                <a:gd name="T77" fmla="*/ 109 h 133"/>
                <a:gd name="T78" fmla="*/ 109 w 157"/>
                <a:gd name="T79" fmla="*/ 109 h 133"/>
                <a:gd name="T80" fmla="*/ 126 w 157"/>
                <a:gd name="T81" fmla="*/ 102 h 133"/>
                <a:gd name="T82" fmla="*/ 133 w 157"/>
                <a:gd name="T83" fmla="*/ 85 h 133"/>
                <a:gd name="T84" fmla="*/ 133 w 157"/>
                <a:gd name="T85" fmla="*/ 82 h 133"/>
                <a:gd name="T86" fmla="*/ 130 w 157"/>
                <a:gd name="T87" fmla="*/ 76 h 133"/>
                <a:gd name="T88" fmla="*/ 124 w 157"/>
                <a:gd name="T89" fmla="*/ 73 h 133"/>
                <a:gd name="T90" fmla="*/ 103 w 157"/>
                <a:gd name="T91" fmla="*/ 73 h 133"/>
                <a:gd name="T92" fmla="*/ 90 w 157"/>
                <a:gd name="T93" fmla="*/ 68 h 133"/>
                <a:gd name="T94" fmla="*/ 85 w 157"/>
                <a:gd name="T95" fmla="*/ 55 h 133"/>
                <a:gd name="T96" fmla="*/ 85 w 157"/>
                <a:gd name="T97" fmla="*/ 18 h 133"/>
                <a:gd name="T98" fmla="*/ 90 w 157"/>
                <a:gd name="T99" fmla="*/ 6 h 133"/>
                <a:gd name="T100" fmla="*/ 103 w 157"/>
                <a:gd name="T101" fmla="*/ 0 h 133"/>
                <a:gd name="T102" fmla="*/ 139 w 157"/>
                <a:gd name="T103" fmla="*/ 0 h 133"/>
                <a:gd name="T104" fmla="*/ 152 w 157"/>
                <a:gd name="T105" fmla="*/ 6 h 133"/>
                <a:gd name="T106" fmla="*/ 157 w 157"/>
                <a:gd name="T107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" h="133">
                  <a:moveTo>
                    <a:pt x="73" y="18"/>
                  </a:moveTo>
                  <a:cubicBezTo>
                    <a:pt x="73" y="85"/>
                    <a:pt x="73" y="85"/>
                    <a:pt x="73" y="85"/>
                  </a:cubicBezTo>
                  <a:cubicBezTo>
                    <a:pt x="73" y="92"/>
                    <a:pt x="71" y="98"/>
                    <a:pt x="69" y="104"/>
                  </a:cubicBezTo>
                  <a:cubicBezTo>
                    <a:pt x="66" y="110"/>
                    <a:pt x="63" y="115"/>
                    <a:pt x="58" y="119"/>
                  </a:cubicBezTo>
                  <a:cubicBezTo>
                    <a:pt x="54" y="124"/>
                    <a:pt x="49" y="127"/>
                    <a:pt x="43" y="130"/>
                  </a:cubicBezTo>
                  <a:cubicBezTo>
                    <a:pt x="37" y="132"/>
                    <a:pt x="31" y="133"/>
                    <a:pt x="24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6" y="133"/>
                    <a:pt x="15" y="133"/>
                    <a:pt x="14" y="132"/>
                  </a:cubicBezTo>
                  <a:cubicBezTo>
                    <a:pt x="13" y="130"/>
                    <a:pt x="12" y="129"/>
                    <a:pt x="12" y="127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4"/>
                    <a:pt x="13" y="112"/>
                    <a:pt x="14" y="111"/>
                  </a:cubicBezTo>
                  <a:cubicBezTo>
                    <a:pt x="15" y="110"/>
                    <a:pt x="16" y="109"/>
                    <a:pt x="18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31" y="109"/>
                    <a:pt x="37" y="107"/>
                    <a:pt x="41" y="102"/>
                  </a:cubicBezTo>
                  <a:cubicBezTo>
                    <a:pt x="46" y="97"/>
                    <a:pt x="48" y="92"/>
                    <a:pt x="48" y="8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4" y="74"/>
                    <a:pt x="42" y="73"/>
                    <a:pt x="39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13" y="73"/>
                    <a:pt x="9" y="71"/>
                    <a:pt x="5" y="68"/>
                  </a:cubicBezTo>
                  <a:cubicBezTo>
                    <a:pt x="2" y="64"/>
                    <a:pt x="0" y="60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9" y="0"/>
                    <a:pt x="64" y="2"/>
                    <a:pt x="67" y="6"/>
                  </a:cubicBezTo>
                  <a:cubicBezTo>
                    <a:pt x="71" y="9"/>
                    <a:pt x="73" y="13"/>
                    <a:pt x="73" y="18"/>
                  </a:cubicBezTo>
                  <a:close/>
                  <a:moveTo>
                    <a:pt x="157" y="18"/>
                  </a:moveTo>
                  <a:cubicBezTo>
                    <a:pt x="157" y="85"/>
                    <a:pt x="157" y="85"/>
                    <a:pt x="157" y="85"/>
                  </a:cubicBezTo>
                  <a:cubicBezTo>
                    <a:pt x="157" y="92"/>
                    <a:pt x="156" y="98"/>
                    <a:pt x="153" y="104"/>
                  </a:cubicBezTo>
                  <a:cubicBezTo>
                    <a:pt x="151" y="110"/>
                    <a:pt x="147" y="115"/>
                    <a:pt x="143" y="119"/>
                  </a:cubicBezTo>
                  <a:cubicBezTo>
                    <a:pt x="139" y="124"/>
                    <a:pt x="134" y="127"/>
                    <a:pt x="128" y="130"/>
                  </a:cubicBezTo>
                  <a:cubicBezTo>
                    <a:pt x="122" y="132"/>
                    <a:pt x="115" y="133"/>
                    <a:pt x="109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1" y="133"/>
                    <a:pt x="100" y="133"/>
                    <a:pt x="99" y="132"/>
                  </a:cubicBezTo>
                  <a:cubicBezTo>
                    <a:pt x="97" y="130"/>
                    <a:pt x="97" y="129"/>
                    <a:pt x="97" y="127"/>
                  </a:cubicBezTo>
                  <a:cubicBezTo>
                    <a:pt x="97" y="115"/>
                    <a:pt x="97" y="115"/>
                    <a:pt x="97" y="115"/>
                  </a:cubicBezTo>
                  <a:cubicBezTo>
                    <a:pt x="97" y="114"/>
                    <a:pt x="97" y="112"/>
                    <a:pt x="99" y="111"/>
                  </a:cubicBezTo>
                  <a:cubicBezTo>
                    <a:pt x="100" y="110"/>
                    <a:pt x="101" y="109"/>
                    <a:pt x="103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16" y="109"/>
                    <a:pt x="121" y="107"/>
                    <a:pt x="126" y="102"/>
                  </a:cubicBezTo>
                  <a:cubicBezTo>
                    <a:pt x="131" y="97"/>
                    <a:pt x="133" y="92"/>
                    <a:pt x="133" y="85"/>
                  </a:cubicBezTo>
                  <a:cubicBezTo>
                    <a:pt x="133" y="82"/>
                    <a:pt x="133" y="82"/>
                    <a:pt x="133" y="82"/>
                  </a:cubicBezTo>
                  <a:cubicBezTo>
                    <a:pt x="133" y="79"/>
                    <a:pt x="132" y="77"/>
                    <a:pt x="130" y="76"/>
                  </a:cubicBezTo>
                  <a:cubicBezTo>
                    <a:pt x="129" y="74"/>
                    <a:pt x="126" y="73"/>
                    <a:pt x="124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98" y="73"/>
                    <a:pt x="93" y="71"/>
                    <a:pt x="90" y="68"/>
                  </a:cubicBezTo>
                  <a:cubicBezTo>
                    <a:pt x="86" y="64"/>
                    <a:pt x="85" y="60"/>
                    <a:pt x="85" y="55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3"/>
                    <a:pt x="86" y="9"/>
                    <a:pt x="90" y="6"/>
                  </a:cubicBezTo>
                  <a:cubicBezTo>
                    <a:pt x="93" y="2"/>
                    <a:pt x="98" y="0"/>
                    <a:pt x="10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4" y="0"/>
                    <a:pt x="148" y="2"/>
                    <a:pt x="152" y="6"/>
                  </a:cubicBezTo>
                  <a:cubicBezTo>
                    <a:pt x="155" y="9"/>
                    <a:pt x="157" y="13"/>
                    <a:pt x="157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15875" y="744855"/>
            <a:ext cx="12223115" cy="2476500"/>
          </a:xfrm>
          <a:prstGeom prst="rect">
            <a:avLst/>
          </a:prstGeom>
          <a:solidFill>
            <a:srgbClr val="C4D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pexels-photo-1036372"/>
          <p:cNvPicPr>
            <a:picLocks noChangeAspect="1"/>
          </p:cNvPicPr>
          <p:nvPr/>
        </p:nvPicPr>
        <p:blipFill>
          <a:blip r:embed="rId1"/>
          <a:srcRect l="4401" r="610"/>
          <a:stretch>
            <a:fillRect/>
          </a:stretch>
        </p:blipFill>
        <p:spPr>
          <a:xfrm>
            <a:off x="7515860" y="-50165"/>
            <a:ext cx="3852000" cy="591121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63625" y="3524885"/>
            <a:ext cx="5046980" cy="2466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tr-TR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对主标题进行提炼和描述，请尽量言简意赅，清晰明了。对主标题进行提炼和描述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tr-TR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请尽量言简意赅，清晰明了</a:t>
            </a:r>
            <a:endParaRPr lang="zh-CN" altLang="tr-TR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1200"/>
              </a:spcAft>
            </a:pPr>
            <a:endParaRPr lang="zh-CN" altLang="tr-TR" sz="1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tr-TR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对主标题进行提炼和描述，请尽量言简意赅，清晰明了。对主标题进行提炼和描述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tr-TR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请尽量言简意赅，清晰明了</a:t>
            </a:r>
            <a:endParaRPr lang="zh-CN" altLang="tr-TR" sz="1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1200"/>
              </a:spcAft>
            </a:pPr>
            <a:endParaRPr lang="zh-CN" altLang="tr-TR" sz="1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tr-TR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对主标题进行提炼和描述，请尽量言简意赅，清晰明了。对主标题进行提炼和描述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tr-TR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请尽量言简意赅，清晰明了</a:t>
            </a:r>
            <a:endParaRPr lang="zh-CN" altLang="tr-TR" sz="1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</p:txBody>
      </p:sp>
      <p:grpSp>
        <p:nvGrpSpPr>
          <p:cNvPr id="10" name="Group 27"/>
          <p:cNvGrpSpPr>
            <a:grpSpLocks noChangeAspect="1"/>
          </p:cNvGrpSpPr>
          <p:nvPr/>
        </p:nvGrpSpPr>
        <p:grpSpPr>
          <a:xfrm>
            <a:off x="6664789" y="3412258"/>
            <a:ext cx="526168" cy="500663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4" name="Freeform 141"/>
          <p:cNvSpPr>
            <a:spLocks noEditPoints="1"/>
          </p:cNvSpPr>
          <p:nvPr/>
        </p:nvSpPr>
        <p:spPr bwMode="auto">
          <a:xfrm>
            <a:off x="536661" y="5526025"/>
            <a:ext cx="362999" cy="335343"/>
          </a:xfrm>
          <a:custGeom>
            <a:avLst/>
            <a:gdLst>
              <a:gd name="T0" fmla="*/ 158 w 158"/>
              <a:gd name="T1" fmla="*/ 34 h 146"/>
              <a:gd name="T2" fmla="*/ 158 w 158"/>
              <a:gd name="T3" fmla="*/ 46 h 146"/>
              <a:gd name="T4" fmla="*/ 154 w 158"/>
              <a:gd name="T5" fmla="*/ 59 h 146"/>
              <a:gd name="T6" fmla="*/ 143 w 158"/>
              <a:gd name="T7" fmla="*/ 72 h 146"/>
              <a:gd name="T8" fmla="*/ 127 w 158"/>
              <a:gd name="T9" fmla="*/ 81 h 146"/>
              <a:gd name="T10" fmla="*/ 106 w 158"/>
              <a:gd name="T11" fmla="*/ 85 h 146"/>
              <a:gd name="T12" fmla="*/ 97 w 158"/>
              <a:gd name="T13" fmla="*/ 94 h 146"/>
              <a:gd name="T14" fmla="*/ 92 w 158"/>
              <a:gd name="T15" fmla="*/ 101 h 146"/>
              <a:gd name="T16" fmla="*/ 91 w 158"/>
              <a:gd name="T17" fmla="*/ 109 h 146"/>
              <a:gd name="T18" fmla="*/ 94 w 158"/>
              <a:gd name="T19" fmla="*/ 118 h 146"/>
              <a:gd name="T20" fmla="*/ 103 w 158"/>
              <a:gd name="T21" fmla="*/ 121 h 146"/>
              <a:gd name="T22" fmla="*/ 116 w 158"/>
              <a:gd name="T23" fmla="*/ 126 h 146"/>
              <a:gd name="T24" fmla="*/ 121 w 158"/>
              <a:gd name="T25" fmla="*/ 136 h 146"/>
              <a:gd name="T26" fmla="*/ 121 w 158"/>
              <a:gd name="T27" fmla="*/ 143 h 146"/>
              <a:gd name="T28" fmla="*/ 120 w 158"/>
              <a:gd name="T29" fmla="*/ 145 h 146"/>
              <a:gd name="T30" fmla="*/ 118 w 158"/>
              <a:gd name="T31" fmla="*/ 146 h 146"/>
              <a:gd name="T32" fmla="*/ 40 w 158"/>
              <a:gd name="T33" fmla="*/ 146 h 146"/>
              <a:gd name="T34" fmla="*/ 37 w 158"/>
              <a:gd name="T35" fmla="*/ 145 h 146"/>
              <a:gd name="T36" fmla="*/ 37 w 158"/>
              <a:gd name="T37" fmla="*/ 143 h 146"/>
              <a:gd name="T38" fmla="*/ 37 w 158"/>
              <a:gd name="T39" fmla="*/ 136 h 146"/>
              <a:gd name="T40" fmla="*/ 42 w 158"/>
              <a:gd name="T41" fmla="*/ 126 h 146"/>
              <a:gd name="T42" fmla="*/ 55 w 158"/>
              <a:gd name="T43" fmla="*/ 121 h 146"/>
              <a:gd name="T44" fmla="*/ 64 w 158"/>
              <a:gd name="T45" fmla="*/ 118 h 146"/>
              <a:gd name="T46" fmla="*/ 67 w 158"/>
              <a:gd name="T47" fmla="*/ 109 h 146"/>
              <a:gd name="T48" fmla="*/ 65 w 158"/>
              <a:gd name="T49" fmla="*/ 101 h 146"/>
              <a:gd name="T50" fmla="*/ 61 w 158"/>
              <a:gd name="T51" fmla="*/ 94 h 146"/>
              <a:gd name="T52" fmla="*/ 52 w 158"/>
              <a:gd name="T53" fmla="*/ 85 h 146"/>
              <a:gd name="T54" fmla="*/ 31 w 158"/>
              <a:gd name="T55" fmla="*/ 81 h 146"/>
              <a:gd name="T56" fmla="*/ 15 w 158"/>
              <a:gd name="T57" fmla="*/ 72 h 146"/>
              <a:gd name="T58" fmla="*/ 4 w 158"/>
              <a:gd name="T59" fmla="*/ 59 h 146"/>
              <a:gd name="T60" fmla="*/ 0 w 158"/>
              <a:gd name="T61" fmla="*/ 46 h 146"/>
              <a:gd name="T62" fmla="*/ 0 w 158"/>
              <a:gd name="T63" fmla="*/ 34 h 146"/>
              <a:gd name="T64" fmla="*/ 3 w 158"/>
              <a:gd name="T65" fmla="*/ 27 h 146"/>
              <a:gd name="T66" fmla="*/ 9 w 158"/>
              <a:gd name="T67" fmla="*/ 25 h 146"/>
              <a:gd name="T68" fmla="*/ 37 w 158"/>
              <a:gd name="T69" fmla="*/ 25 h 146"/>
              <a:gd name="T70" fmla="*/ 37 w 158"/>
              <a:gd name="T71" fmla="*/ 15 h 146"/>
              <a:gd name="T72" fmla="*/ 41 w 158"/>
              <a:gd name="T73" fmla="*/ 5 h 146"/>
              <a:gd name="T74" fmla="*/ 52 w 158"/>
              <a:gd name="T75" fmla="*/ 0 h 146"/>
              <a:gd name="T76" fmla="*/ 106 w 158"/>
              <a:gd name="T77" fmla="*/ 0 h 146"/>
              <a:gd name="T78" fmla="*/ 117 w 158"/>
              <a:gd name="T79" fmla="*/ 5 h 146"/>
              <a:gd name="T80" fmla="*/ 121 w 158"/>
              <a:gd name="T81" fmla="*/ 15 h 146"/>
              <a:gd name="T82" fmla="*/ 121 w 158"/>
              <a:gd name="T83" fmla="*/ 25 h 146"/>
              <a:gd name="T84" fmla="*/ 149 w 158"/>
              <a:gd name="T85" fmla="*/ 25 h 146"/>
              <a:gd name="T86" fmla="*/ 155 w 158"/>
              <a:gd name="T87" fmla="*/ 27 h 146"/>
              <a:gd name="T88" fmla="*/ 158 w 158"/>
              <a:gd name="T89" fmla="*/ 34 h 146"/>
              <a:gd name="T90" fmla="*/ 44 w 158"/>
              <a:gd name="T91" fmla="*/ 72 h 146"/>
              <a:gd name="T92" fmla="*/ 37 w 158"/>
              <a:gd name="T93" fmla="*/ 37 h 146"/>
              <a:gd name="T94" fmla="*/ 12 w 158"/>
              <a:gd name="T95" fmla="*/ 37 h 146"/>
              <a:gd name="T96" fmla="*/ 12 w 158"/>
              <a:gd name="T97" fmla="*/ 46 h 146"/>
              <a:gd name="T98" fmla="*/ 21 w 158"/>
              <a:gd name="T99" fmla="*/ 61 h 146"/>
              <a:gd name="T100" fmla="*/ 44 w 158"/>
              <a:gd name="T101" fmla="*/ 72 h 146"/>
              <a:gd name="T102" fmla="*/ 146 w 158"/>
              <a:gd name="T103" fmla="*/ 46 h 146"/>
              <a:gd name="T104" fmla="*/ 146 w 158"/>
              <a:gd name="T105" fmla="*/ 37 h 146"/>
              <a:gd name="T106" fmla="*/ 121 w 158"/>
              <a:gd name="T107" fmla="*/ 37 h 146"/>
              <a:gd name="T108" fmla="*/ 114 w 158"/>
              <a:gd name="T109" fmla="*/ 72 h 146"/>
              <a:gd name="T110" fmla="*/ 137 w 158"/>
              <a:gd name="T111" fmla="*/ 61 h 146"/>
              <a:gd name="T112" fmla="*/ 146 w 158"/>
              <a:gd name="T113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8" h="146">
                <a:moveTo>
                  <a:pt x="158" y="34"/>
                </a:moveTo>
                <a:cubicBezTo>
                  <a:pt x="158" y="46"/>
                  <a:pt x="158" y="46"/>
                  <a:pt x="158" y="46"/>
                </a:cubicBezTo>
                <a:cubicBezTo>
                  <a:pt x="158" y="50"/>
                  <a:pt x="156" y="55"/>
                  <a:pt x="154" y="59"/>
                </a:cubicBezTo>
                <a:cubicBezTo>
                  <a:pt x="151" y="64"/>
                  <a:pt x="148" y="68"/>
                  <a:pt x="143" y="72"/>
                </a:cubicBezTo>
                <a:cubicBezTo>
                  <a:pt x="139" y="75"/>
                  <a:pt x="133" y="78"/>
                  <a:pt x="127" y="81"/>
                </a:cubicBezTo>
                <a:cubicBezTo>
                  <a:pt x="120" y="83"/>
                  <a:pt x="113" y="85"/>
                  <a:pt x="106" y="85"/>
                </a:cubicBezTo>
                <a:cubicBezTo>
                  <a:pt x="104" y="88"/>
                  <a:pt x="101" y="91"/>
                  <a:pt x="97" y="94"/>
                </a:cubicBezTo>
                <a:cubicBezTo>
                  <a:pt x="95" y="96"/>
                  <a:pt x="93" y="98"/>
                  <a:pt x="92" y="101"/>
                </a:cubicBezTo>
                <a:cubicBezTo>
                  <a:pt x="92" y="103"/>
                  <a:pt x="91" y="106"/>
                  <a:pt x="91" y="109"/>
                </a:cubicBezTo>
                <a:cubicBezTo>
                  <a:pt x="91" y="113"/>
                  <a:pt x="92" y="116"/>
                  <a:pt x="94" y="118"/>
                </a:cubicBezTo>
                <a:cubicBezTo>
                  <a:pt x="96" y="120"/>
                  <a:pt x="99" y="121"/>
                  <a:pt x="103" y="121"/>
                </a:cubicBezTo>
                <a:cubicBezTo>
                  <a:pt x="108" y="121"/>
                  <a:pt x="112" y="123"/>
                  <a:pt x="116" y="126"/>
                </a:cubicBezTo>
                <a:cubicBezTo>
                  <a:pt x="119" y="129"/>
                  <a:pt x="121" y="132"/>
                  <a:pt x="121" y="136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0" y="145"/>
                </a:cubicBezTo>
                <a:cubicBezTo>
                  <a:pt x="120" y="145"/>
                  <a:pt x="119" y="146"/>
                  <a:pt x="11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7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2"/>
                  <a:pt x="38" y="129"/>
                  <a:pt x="42" y="126"/>
                </a:cubicBezTo>
                <a:cubicBezTo>
                  <a:pt x="46" y="123"/>
                  <a:pt x="50" y="121"/>
                  <a:pt x="55" y="121"/>
                </a:cubicBezTo>
                <a:cubicBezTo>
                  <a:pt x="59" y="121"/>
                  <a:pt x="62" y="120"/>
                  <a:pt x="64" y="118"/>
                </a:cubicBezTo>
                <a:cubicBezTo>
                  <a:pt x="66" y="116"/>
                  <a:pt x="67" y="113"/>
                  <a:pt x="67" y="109"/>
                </a:cubicBezTo>
                <a:cubicBezTo>
                  <a:pt x="67" y="106"/>
                  <a:pt x="66" y="103"/>
                  <a:pt x="65" y="101"/>
                </a:cubicBezTo>
                <a:cubicBezTo>
                  <a:pt x="65" y="98"/>
                  <a:pt x="63" y="96"/>
                  <a:pt x="61" y="94"/>
                </a:cubicBezTo>
                <a:cubicBezTo>
                  <a:pt x="57" y="91"/>
                  <a:pt x="54" y="88"/>
                  <a:pt x="52" y="85"/>
                </a:cubicBezTo>
                <a:cubicBezTo>
                  <a:pt x="44" y="85"/>
                  <a:pt x="38" y="83"/>
                  <a:pt x="31" y="81"/>
                </a:cubicBezTo>
                <a:cubicBezTo>
                  <a:pt x="25" y="78"/>
                  <a:pt x="19" y="75"/>
                  <a:pt x="15" y="72"/>
                </a:cubicBezTo>
                <a:cubicBezTo>
                  <a:pt x="10" y="68"/>
                  <a:pt x="7" y="64"/>
                  <a:pt x="4" y="59"/>
                </a:cubicBezTo>
                <a:cubicBezTo>
                  <a:pt x="2" y="55"/>
                  <a:pt x="0" y="50"/>
                  <a:pt x="0" y="4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1"/>
                  <a:pt x="1" y="29"/>
                  <a:pt x="3" y="27"/>
                </a:cubicBezTo>
                <a:cubicBezTo>
                  <a:pt x="5" y="25"/>
                  <a:pt x="7" y="25"/>
                  <a:pt x="9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1"/>
                  <a:pt x="38" y="8"/>
                  <a:pt x="41" y="5"/>
                </a:cubicBezTo>
                <a:cubicBezTo>
                  <a:pt x="44" y="2"/>
                  <a:pt x="48" y="0"/>
                  <a:pt x="5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4" y="2"/>
                  <a:pt x="117" y="5"/>
                </a:cubicBezTo>
                <a:cubicBezTo>
                  <a:pt x="120" y="8"/>
                  <a:pt x="121" y="11"/>
                  <a:pt x="121" y="15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1" y="25"/>
                  <a:pt x="153" y="25"/>
                  <a:pt x="155" y="27"/>
                </a:cubicBezTo>
                <a:cubicBezTo>
                  <a:pt x="157" y="29"/>
                  <a:pt x="158" y="31"/>
                  <a:pt x="158" y="34"/>
                </a:cubicBezTo>
                <a:close/>
                <a:moveTo>
                  <a:pt x="44" y="72"/>
                </a:moveTo>
                <a:cubicBezTo>
                  <a:pt x="39" y="62"/>
                  <a:pt x="37" y="50"/>
                  <a:pt x="37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51"/>
                  <a:pt x="15" y="56"/>
                  <a:pt x="21" y="61"/>
                </a:cubicBezTo>
                <a:cubicBezTo>
                  <a:pt x="27" y="66"/>
                  <a:pt x="35" y="70"/>
                  <a:pt x="44" y="72"/>
                </a:cubicBezTo>
                <a:close/>
                <a:moveTo>
                  <a:pt x="146" y="46"/>
                </a:moveTo>
                <a:cubicBezTo>
                  <a:pt x="146" y="37"/>
                  <a:pt x="146" y="37"/>
                  <a:pt x="146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50"/>
                  <a:pt x="119" y="62"/>
                  <a:pt x="114" y="72"/>
                </a:cubicBezTo>
                <a:cubicBezTo>
                  <a:pt x="123" y="70"/>
                  <a:pt x="131" y="66"/>
                  <a:pt x="137" y="61"/>
                </a:cubicBezTo>
                <a:cubicBezTo>
                  <a:pt x="143" y="56"/>
                  <a:pt x="146" y="51"/>
                  <a:pt x="146" y="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74" name="Freeform 171"/>
          <p:cNvSpPr>
            <a:spLocks noEditPoints="1"/>
          </p:cNvSpPr>
          <p:nvPr/>
        </p:nvSpPr>
        <p:spPr bwMode="auto">
          <a:xfrm>
            <a:off x="512282" y="3626016"/>
            <a:ext cx="387199" cy="331883"/>
          </a:xfrm>
          <a:custGeom>
            <a:avLst/>
            <a:gdLst>
              <a:gd name="T0" fmla="*/ 169 w 169"/>
              <a:gd name="T1" fmla="*/ 40 h 145"/>
              <a:gd name="T2" fmla="*/ 169 w 169"/>
              <a:gd name="T3" fmla="*/ 76 h 145"/>
              <a:gd name="T4" fmla="*/ 0 w 169"/>
              <a:gd name="T5" fmla="*/ 76 h 145"/>
              <a:gd name="T6" fmla="*/ 0 w 169"/>
              <a:gd name="T7" fmla="*/ 40 h 145"/>
              <a:gd name="T8" fmla="*/ 4 w 169"/>
              <a:gd name="T9" fmla="*/ 29 h 145"/>
              <a:gd name="T10" fmla="*/ 15 w 169"/>
              <a:gd name="T11" fmla="*/ 24 h 145"/>
              <a:gd name="T12" fmla="*/ 48 w 169"/>
              <a:gd name="T13" fmla="*/ 24 h 145"/>
              <a:gd name="T14" fmla="*/ 48 w 169"/>
              <a:gd name="T15" fmla="*/ 9 h 145"/>
              <a:gd name="T16" fmla="*/ 51 w 169"/>
              <a:gd name="T17" fmla="*/ 3 h 145"/>
              <a:gd name="T18" fmla="*/ 57 w 169"/>
              <a:gd name="T19" fmla="*/ 0 h 145"/>
              <a:gd name="T20" fmla="*/ 112 w 169"/>
              <a:gd name="T21" fmla="*/ 0 h 145"/>
              <a:gd name="T22" fmla="*/ 118 w 169"/>
              <a:gd name="T23" fmla="*/ 3 h 145"/>
              <a:gd name="T24" fmla="*/ 121 w 169"/>
              <a:gd name="T25" fmla="*/ 9 h 145"/>
              <a:gd name="T26" fmla="*/ 121 w 169"/>
              <a:gd name="T27" fmla="*/ 24 h 145"/>
              <a:gd name="T28" fmla="*/ 154 w 169"/>
              <a:gd name="T29" fmla="*/ 24 h 145"/>
              <a:gd name="T30" fmla="*/ 165 w 169"/>
              <a:gd name="T31" fmla="*/ 29 h 145"/>
              <a:gd name="T32" fmla="*/ 169 w 169"/>
              <a:gd name="T33" fmla="*/ 40 h 145"/>
              <a:gd name="T34" fmla="*/ 169 w 169"/>
              <a:gd name="T35" fmla="*/ 85 h 145"/>
              <a:gd name="T36" fmla="*/ 169 w 169"/>
              <a:gd name="T37" fmla="*/ 130 h 145"/>
              <a:gd name="T38" fmla="*/ 165 w 169"/>
              <a:gd name="T39" fmla="*/ 141 h 145"/>
              <a:gd name="T40" fmla="*/ 154 w 169"/>
              <a:gd name="T41" fmla="*/ 145 h 145"/>
              <a:gd name="T42" fmla="*/ 15 w 169"/>
              <a:gd name="T43" fmla="*/ 145 h 145"/>
              <a:gd name="T44" fmla="*/ 4 w 169"/>
              <a:gd name="T45" fmla="*/ 141 h 145"/>
              <a:gd name="T46" fmla="*/ 0 w 169"/>
              <a:gd name="T47" fmla="*/ 130 h 145"/>
              <a:gd name="T48" fmla="*/ 0 w 169"/>
              <a:gd name="T49" fmla="*/ 85 h 145"/>
              <a:gd name="T50" fmla="*/ 63 w 169"/>
              <a:gd name="T51" fmla="*/ 85 h 145"/>
              <a:gd name="T52" fmla="*/ 63 w 169"/>
              <a:gd name="T53" fmla="*/ 100 h 145"/>
              <a:gd name="T54" fmla="*/ 65 w 169"/>
              <a:gd name="T55" fmla="*/ 104 h 145"/>
              <a:gd name="T56" fmla="*/ 69 w 169"/>
              <a:gd name="T57" fmla="*/ 106 h 145"/>
              <a:gd name="T58" fmla="*/ 100 w 169"/>
              <a:gd name="T59" fmla="*/ 106 h 145"/>
              <a:gd name="T60" fmla="*/ 104 w 169"/>
              <a:gd name="T61" fmla="*/ 104 h 145"/>
              <a:gd name="T62" fmla="*/ 106 w 169"/>
              <a:gd name="T63" fmla="*/ 100 h 145"/>
              <a:gd name="T64" fmla="*/ 106 w 169"/>
              <a:gd name="T65" fmla="*/ 85 h 145"/>
              <a:gd name="T66" fmla="*/ 169 w 169"/>
              <a:gd name="T67" fmla="*/ 85 h 145"/>
              <a:gd name="T68" fmla="*/ 60 w 169"/>
              <a:gd name="T69" fmla="*/ 24 h 145"/>
              <a:gd name="T70" fmla="*/ 109 w 169"/>
              <a:gd name="T71" fmla="*/ 24 h 145"/>
              <a:gd name="T72" fmla="*/ 109 w 169"/>
              <a:gd name="T73" fmla="*/ 12 h 145"/>
              <a:gd name="T74" fmla="*/ 60 w 169"/>
              <a:gd name="T75" fmla="*/ 12 h 145"/>
              <a:gd name="T76" fmla="*/ 60 w 169"/>
              <a:gd name="T77" fmla="*/ 24 h 145"/>
              <a:gd name="T78" fmla="*/ 97 w 169"/>
              <a:gd name="T79" fmla="*/ 85 h 145"/>
              <a:gd name="T80" fmla="*/ 97 w 169"/>
              <a:gd name="T81" fmla="*/ 97 h 145"/>
              <a:gd name="T82" fmla="*/ 72 w 169"/>
              <a:gd name="T83" fmla="*/ 97 h 145"/>
              <a:gd name="T84" fmla="*/ 72 w 169"/>
              <a:gd name="T85" fmla="*/ 85 h 145"/>
              <a:gd name="T86" fmla="*/ 97 w 169"/>
              <a:gd name="T87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9" h="145">
                <a:moveTo>
                  <a:pt x="169" y="40"/>
                </a:moveTo>
                <a:cubicBezTo>
                  <a:pt x="169" y="76"/>
                  <a:pt x="169" y="76"/>
                  <a:pt x="169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1" y="32"/>
                  <a:pt x="4" y="29"/>
                </a:cubicBezTo>
                <a:cubicBezTo>
                  <a:pt x="7" y="26"/>
                  <a:pt x="11" y="24"/>
                  <a:pt x="1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8" y="24"/>
                  <a:pt x="162" y="26"/>
                  <a:pt x="165" y="29"/>
                </a:cubicBezTo>
                <a:cubicBezTo>
                  <a:pt x="168" y="32"/>
                  <a:pt x="169" y="35"/>
                  <a:pt x="169" y="40"/>
                </a:cubicBezTo>
                <a:close/>
                <a:moveTo>
                  <a:pt x="169" y="85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4"/>
                  <a:pt x="168" y="138"/>
                  <a:pt x="165" y="141"/>
                </a:cubicBezTo>
                <a:cubicBezTo>
                  <a:pt x="162" y="144"/>
                  <a:pt x="158" y="145"/>
                  <a:pt x="15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1" y="145"/>
                  <a:pt x="7" y="144"/>
                  <a:pt x="4" y="141"/>
                </a:cubicBezTo>
                <a:cubicBezTo>
                  <a:pt x="1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2"/>
                  <a:pt x="64" y="103"/>
                  <a:pt x="65" y="104"/>
                </a:cubicBezTo>
                <a:cubicBezTo>
                  <a:pt x="66" y="106"/>
                  <a:pt x="68" y="106"/>
                  <a:pt x="69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1" y="106"/>
                  <a:pt x="103" y="106"/>
                  <a:pt x="104" y="104"/>
                </a:cubicBezTo>
                <a:cubicBezTo>
                  <a:pt x="105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69" y="85"/>
                </a:lnTo>
                <a:close/>
                <a:moveTo>
                  <a:pt x="60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85"/>
                  <a:pt x="72" y="85"/>
                  <a:pt x="72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78" name="Freeform 175"/>
          <p:cNvSpPr/>
          <p:nvPr/>
        </p:nvSpPr>
        <p:spPr bwMode="auto">
          <a:xfrm>
            <a:off x="499181" y="4605539"/>
            <a:ext cx="414856" cy="304228"/>
          </a:xfrm>
          <a:custGeom>
            <a:avLst/>
            <a:gdLst>
              <a:gd name="T0" fmla="*/ 182 w 182"/>
              <a:gd name="T1" fmla="*/ 97 h 133"/>
              <a:gd name="T2" fmla="*/ 171 w 182"/>
              <a:gd name="T3" fmla="*/ 123 h 133"/>
              <a:gd name="T4" fmla="*/ 146 w 182"/>
              <a:gd name="T5" fmla="*/ 133 h 133"/>
              <a:gd name="T6" fmla="*/ 43 w 182"/>
              <a:gd name="T7" fmla="*/ 133 h 133"/>
              <a:gd name="T8" fmla="*/ 13 w 182"/>
              <a:gd name="T9" fmla="*/ 121 h 133"/>
              <a:gd name="T10" fmla="*/ 0 w 182"/>
              <a:gd name="T11" fmla="*/ 91 h 133"/>
              <a:gd name="T12" fmla="*/ 7 w 182"/>
              <a:gd name="T13" fmla="*/ 68 h 133"/>
              <a:gd name="T14" fmla="*/ 25 w 182"/>
              <a:gd name="T15" fmla="*/ 53 h 133"/>
              <a:gd name="T16" fmla="*/ 25 w 182"/>
              <a:gd name="T17" fmla="*/ 49 h 133"/>
              <a:gd name="T18" fmla="*/ 39 w 182"/>
              <a:gd name="T19" fmla="*/ 15 h 133"/>
              <a:gd name="T20" fmla="*/ 73 w 182"/>
              <a:gd name="T21" fmla="*/ 0 h 133"/>
              <a:gd name="T22" fmla="*/ 100 w 182"/>
              <a:gd name="T23" fmla="*/ 9 h 133"/>
              <a:gd name="T24" fmla="*/ 118 w 182"/>
              <a:gd name="T25" fmla="*/ 30 h 133"/>
              <a:gd name="T26" fmla="*/ 134 w 182"/>
              <a:gd name="T27" fmla="*/ 25 h 133"/>
              <a:gd name="T28" fmla="*/ 151 w 182"/>
              <a:gd name="T29" fmla="*/ 32 h 133"/>
              <a:gd name="T30" fmla="*/ 158 w 182"/>
              <a:gd name="T31" fmla="*/ 49 h 133"/>
              <a:gd name="T32" fmla="*/ 154 w 182"/>
              <a:gd name="T33" fmla="*/ 62 h 133"/>
              <a:gd name="T34" fmla="*/ 174 w 182"/>
              <a:gd name="T35" fmla="*/ 74 h 133"/>
              <a:gd name="T36" fmla="*/ 182 w 182"/>
              <a:gd name="T37" fmla="*/ 9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2" h="133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6" y="133"/>
                  <a:pt x="146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5" y="113"/>
                  <a:pt x="0" y="103"/>
                  <a:pt x="0" y="91"/>
                </a:cubicBezTo>
                <a:cubicBezTo>
                  <a:pt x="0" y="83"/>
                  <a:pt x="3" y="75"/>
                  <a:pt x="7" y="68"/>
                </a:cubicBezTo>
                <a:cubicBezTo>
                  <a:pt x="12" y="61"/>
                  <a:pt x="18" y="56"/>
                  <a:pt x="25" y="53"/>
                </a:cubicBezTo>
                <a:cubicBezTo>
                  <a:pt x="25" y="51"/>
                  <a:pt x="25" y="50"/>
                  <a:pt x="25" y="49"/>
                </a:cubicBezTo>
                <a:cubicBezTo>
                  <a:pt x="25" y="35"/>
                  <a:pt x="29" y="24"/>
                  <a:pt x="39" y="15"/>
                </a:cubicBezTo>
                <a:cubicBezTo>
                  <a:pt x="48" y="5"/>
                  <a:pt x="60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8" y="25"/>
                  <a:pt x="134" y="25"/>
                </a:cubicBezTo>
                <a:cubicBezTo>
                  <a:pt x="140" y="25"/>
                  <a:pt x="146" y="27"/>
                  <a:pt x="151" y="32"/>
                </a:cubicBezTo>
                <a:cubicBezTo>
                  <a:pt x="155" y="36"/>
                  <a:pt x="158" y="42"/>
                  <a:pt x="158" y="49"/>
                </a:cubicBezTo>
                <a:cubicBezTo>
                  <a:pt x="158" y="53"/>
                  <a:pt x="156" y="58"/>
                  <a:pt x="154" y="62"/>
                </a:cubicBezTo>
                <a:cubicBezTo>
                  <a:pt x="162" y="64"/>
                  <a:pt x="169" y="68"/>
                  <a:pt x="174" y="74"/>
                </a:cubicBezTo>
                <a:cubicBezTo>
                  <a:pt x="179" y="81"/>
                  <a:pt x="182" y="89"/>
                  <a:pt x="182" y="9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2445" y="1288415"/>
            <a:ext cx="315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添加您的标题</a:t>
            </a:r>
            <a:endParaRPr lang="zh-CN" altLang="en-US" sz="3200" b="1" spc="2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445" y="1871980"/>
            <a:ext cx="512762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Multipurpose presentation for all bussines and personal powerpoint template.</a:t>
            </a:r>
            <a:endParaRPr lang="zh-CN" altLang="tr-TR" sz="1400" smtClean="0">
              <a:solidFill>
                <a:srgbClr val="53575E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2700" y="4765548"/>
            <a:ext cx="12192000" cy="2155952"/>
          </a:xfrm>
          <a:prstGeom prst="rect">
            <a:avLst/>
          </a:prstGeom>
          <a:solidFill>
            <a:srgbClr val="C4D0CC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971963" y="5503121"/>
            <a:ext cx="8185150" cy="1077976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Multipurpose presentation for all bussines and personal powerpoint template.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clrChange>
              <a:clrFrom>
                <a:srgbClr val="F0EFED">
                  <a:alpha val="100000"/>
                </a:srgbClr>
              </a:clrFrom>
              <a:clrTo>
                <a:srgbClr val="F0EFED">
                  <a:alpha val="100000"/>
                  <a:alpha val="0"/>
                </a:srgbClr>
              </a:clrTo>
            </a:clrChange>
          </a:blip>
          <a:srcRect l="31040" r="18956"/>
          <a:stretch>
            <a:fillRect/>
          </a:stretch>
        </p:blipFill>
        <p:spPr>
          <a:xfrm>
            <a:off x="1068119" y="469900"/>
            <a:ext cx="3510213" cy="468028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121910" y="1937385"/>
            <a:ext cx="5611495" cy="2466340"/>
            <a:chOff x="8066" y="3051"/>
            <a:chExt cx="8837" cy="3884"/>
          </a:xfrm>
        </p:grpSpPr>
        <p:sp>
          <p:nvSpPr>
            <p:cNvPr id="35" name="文本框 34"/>
            <p:cNvSpPr txBox="1"/>
            <p:nvPr/>
          </p:nvSpPr>
          <p:spPr>
            <a:xfrm>
              <a:off x="8955" y="3051"/>
              <a:ext cx="7948" cy="388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 fontAlgn="auto">
                <a:lnSpc>
                  <a:spcPct val="120000"/>
                </a:lnSpc>
              </a:pPr>
              <a:r>
                <a:rPr lang="zh-CN" altLang="tr-TR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对主标题进行提炼和描述，请尽量言简意赅，清晰明了。对主标题进行提炼和描述</a:t>
              </a:r>
              <a:r>
                <a:rPr lang="en-US" altLang="zh-CN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,</a:t>
              </a:r>
              <a:r>
                <a:rPr lang="zh-CN" altLang="tr-TR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请尽量言简意赅，清晰明了</a:t>
              </a:r>
              <a:endParaRPr lang="zh-CN" altLang="tr-TR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fontAlgn="auto">
                <a:lnSpc>
                  <a:spcPct val="120000"/>
                </a:lnSpc>
                <a:spcAft>
                  <a:spcPts val="1200"/>
                </a:spcAft>
              </a:pPr>
              <a:endParaRPr lang="zh-CN" altLang="tr-TR" sz="1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pitchFamily="34" charset="0"/>
                <a:sym typeface="+mn-ea"/>
              </a:endParaRPr>
            </a:p>
            <a:p>
              <a:pPr algn="l" fontAlgn="auto">
                <a:lnSpc>
                  <a:spcPct val="120000"/>
                </a:lnSpc>
              </a:pPr>
              <a:r>
                <a:rPr lang="zh-CN" altLang="tr-TR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对主标题进行提炼和描述，请尽量言简意赅，清晰明了。对主标题进行提炼和描述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,</a:t>
              </a:r>
              <a:r>
                <a:rPr lang="zh-CN" altLang="tr-TR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请尽量言简意赅，清晰明了</a:t>
              </a:r>
              <a:endParaRPr lang="zh-CN" altLang="tr-TR" sz="1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pitchFamily="34" charset="0"/>
                <a:sym typeface="+mn-ea"/>
              </a:endParaRPr>
            </a:p>
            <a:p>
              <a:pPr algn="l" fontAlgn="auto">
                <a:lnSpc>
                  <a:spcPct val="120000"/>
                </a:lnSpc>
                <a:spcAft>
                  <a:spcPts val="1200"/>
                </a:spcAft>
              </a:pPr>
              <a:endParaRPr lang="zh-CN" altLang="tr-TR" sz="1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pitchFamily="34" charset="0"/>
                <a:sym typeface="+mn-ea"/>
              </a:endParaRPr>
            </a:p>
            <a:p>
              <a:pPr algn="l" fontAlgn="auto">
                <a:lnSpc>
                  <a:spcPct val="120000"/>
                </a:lnSpc>
              </a:pPr>
              <a:r>
                <a:rPr lang="zh-CN" altLang="tr-TR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对主标题进行提炼和描述，请尽量言简意赅，清晰明了。对主标题进行提炼和描述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,</a:t>
              </a:r>
              <a:r>
                <a:rPr lang="zh-CN" altLang="tr-TR" sz="14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请尽量言简意赅，清晰明了</a:t>
              </a:r>
              <a:endParaRPr lang="zh-CN" altLang="tr-TR" sz="1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pitchFamily="34" charset="0"/>
                <a:sym typeface="+mn-ea"/>
              </a:endParaRPr>
            </a:p>
          </p:txBody>
        </p:sp>
        <p:sp>
          <p:nvSpPr>
            <p:cNvPr id="144" name="Freeform 141"/>
            <p:cNvSpPr>
              <a:spLocks noEditPoints="1"/>
            </p:cNvSpPr>
            <p:nvPr/>
          </p:nvSpPr>
          <p:spPr bwMode="auto">
            <a:xfrm>
              <a:off x="8125" y="6202"/>
              <a:ext cx="572" cy="528"/>
            </a:xfrm>
            <a:custGeom>
              <a:avLst/>
              <a:gdLst>
                <a:gd name="T0" fmla="*/ 158 w 158"/>
                <a:gd name="T1" fmla="*/ 34 h 146"/>
                <a:gd name="T2" fmla="*/ 158 w 158"/>
                <a:gd name="T3" fmla="*/ 46 h 146"/>
                <a:gd name="T4" fmla="*/ 154 w 158"/>
                <a:gd name="T5" fmla="*/ 59 h 146"/>
                <a:gd name="T6" fmla="*/ 143 w 158"/>
                <a:gd name="T7" fmla="*/ 72 h 146"/>
                <a:gd name="T8" fmla="*/ 127 w 158"/>
                <a:gd name="T9" fmla="*/ 81 h 146"/>
                <a:gd name="T10" fmla="*/ 106 w 158"/>
                <a:gd name="T11" fmla="*/ 85 h 146"/>
                <a:gd name="T12" fmla="*/ 97 w 158"/>
                <a:gd name="T13" fmla="*/ 94 h 146"/>
                <a:gd name="T14" fmla="*/ 92 w 158"/>
                <a:gd name="T15" fmla="*/ 101 h 146"/>
                <a:gd name="T16" fmla="*/ 91 w 158"/>
                <a:gd name="T17" fmla="*/ 109 h 146"/>
                <a:gd name="T18" fmla="*/ 94 w 158"/>
                <a:gd name="T19" fmla="*/ 118 h 146"/>
                <a:gd name="T20" fmla="*/ 103 w 158"/>
                <a:gd name="T21" fmla="*/ 121 h 146"/>
                <a:gd name="T22" fmla="*/ 116 w 158"/>
                <a:gd name="T23" fmla="*/ 126 h 146"/>
                <a:gd name="T24" fmla="*/ 121 w 158"/>
                <a:gd name="T25" fmla="*/ 136 h 146"/>
                <a:gd name="T26" fmla="*/ 121 w 158"/>
                <a:gd name="T27" fmla="*/ 143 h 146"/>
                <a:gd name="T28" fmla="*/ 120 w 158"/>
                <a:gd name="T29" fmla="*/ 145 h 146"/>
                <a:gd name="T30" fmla="*/ 118 w 158"/>
                <a:gd name="T31" fmla="*/ 146 h 146"/>
                <a:gd name="T32" fmla="*/ 40 w 158"/>
                <a:gd name="T33" fmla="*/ 146 h 146"/>
                <a:gd name="T34" fmla="*/ 37 w 158"/>
                <a:gd name="T35" fmla="*/ 145 h 146"/>
                <a:gd name="T36" fmla="*/ 37 w 158"/>
                <a:gd name="T37" fmla="*/ 143 h 146"/>
                <a:gd name="T38" fmla="*/ 37 w 158"/>
                <a:gd name="T39" fmla="*/ 136 h 146"/>
                <a:gd name="T40" fmla="*/ 42 w 158"/>
                <a:gd name="T41" fmla="*/ 126 h 146"/>
                <a:gd name="T42" fmla="*/ 55 w 158"/>
                <a:gd name="T43" fmla="*/ 121 h 146"/>
                <a:gd name="T44" fmla="*/ 64 w 158"/>
                <a:gd name="T45" fmla="*/ 118 h 146"/>
                <a:gd name="T46" fmla="*/ 67 w 158"/>
                <a:gd name="T47" fmla="*/ 109 h 146"/>
                <a:gd name="T48" fmla="*/ 65 w 158"/>
                <a:gd name="T49" fmla="*/ 101 h 146"/>
                <a:gd name="T50" fmla="*/ 61 w 158"/>
                <a:gd name="T51" fmla="*/ 94 h 146"/>
                <a:gd name="T52" fmla="*/ 52 w 158"/>
                <a:gd name="T53" fmla="*/ 85 h 146"/>
                <a:gd name="T54" fmla="*/ 31 w 158"/>
                <a:gd name="T55" fmla="*/ 81 h 146"/>
                <a:gd name="T56" fmla="*/ 15 w 158"/>
                <a:gd name="T57" fmla="*/ 72 h 146"/>
                <a:gd name="T58" fmla="*/ 4 w 158"/>
                <a:gd name="T59" fmla="*/ 59 h 146"/>
                <a:gd name="T60" fmla="*/ 0 w 158"/>
                <a:gd name="T61" fmla="*/ 46 h 146"/>
                <a:gd name="T62" fmla="*/ 0 w 158"/>
                <a:gd name="T63" fmla="*/ 34 h 146"/>
                <a:gd name="T64" fmla="*/ 3 w 158"/>
                <a:gd name="T65" fmla="*/ 27 h 146"/>
                <a:gd name="T66" fmla="*/ 9 w 158"/>
                <a:gd name="T67" fmla="*/ 25 h 146"/>
                <a:gd name="T68" fmla="*/ 37 w 158"/>
                <a:gd name="T69" fmla="*/ 25 h 146"/>
                <a:gd name="T70" fmla="*/ 37 w 158"/>
                <a:gd name="T71" fmla="*/ 15 h 146"/>
                <a:gd name="T72" fmla="*/ 41 w 158"/>
                <a:gd name="T73" fmla="*/ 5 h 146"/>
                <a:gd name="T74" fmla="*/ 52 w 158"/>
                <a:gd name="T75" fmla="*/ 0 h 146"/>
                <a:gd name="T76" fmla="*/ 106 w 158"/>
                <a:gd name="T77" fmla="*/ 0 h 146"/>
                <a:gd name="T78" fmla="*/ 117 w 158"/>
                <a:gd name="T79" fmla="*/ 5 h 146"/>
                <a:gd name="T80" fmla="*/ 121 w 158"/>
                <a:gd name="T81" fmla="*/ 15 h 146"/>
                <a:gd name="T82" fmla="*/ 121 w 158"/>
                <a:gd name="T83" fmla="*/ 25 h 146"/>
                <a:gd name="T84" fmla="*/ 149 w 158"/>
                <a:gd name="T85" fmla="*/ 25 h 146"/>
                <a:gd name="T86" fmla="*/ 155 w 158"/>
                <a:gd name="T87" fmla="*/ 27 h 146"/>
                <a:gd name="T88" fmla="*/ 158 w 158"/>
                <a:gd name="T89" fmla="*/ 34 h 146"/>
                <a:gd name="T90" fmla="*/ 44 w 158"/>
                <a:gd name="T91" fmla="*/ 72 h 146"/>
                <a:gd name="T92" fmla="*/ 37 w 158"/>
                <a:gd name="T93" fmla="*/ 37 h 146"/>
                <a:gd name="T94" fmla="*/ 12 w 158"/>
                <a:gd name="T95" fmla="*/ 37 h 146"/>
                <a:gd name="T96" fmla="*/ 12 w 158"/>
                <a:gd name="T97" fmla="*/ 46 h 146"/>
                <a:gd name="T98" fmla="*/ 21 w 158"/>
                <a:gd name="T99" fmla="*/ 61 h 146"/>
                <a:gd name="T100" fmla="*/ 44 w 158"/>
                <a:gd name="T101" fmla="*/ 72 h 146"/>
                <a:gd name="T102" fmla="*/ 146 w 158"/>
                <a:gd name="T103" fmla="*/ 46 h 146"/>
                <a:gd name="T104" fmla="*/ 146 w 158"/>
                <a:gd name="T105" fmla="*/ 37 h 146"/>
                <a:gd name="T106" fmla="*/ 121 w 158"/>
                <a:gd name="T107" fmla="*/ 37 h 146"/>
                <a:gd name="T108" fmla="*/ 114 w 158"/>
                <a:gd name="T109" fmla="*/ 72 h 146"/>
                <a:gd name="T110" fmla="*/ 137 w 158"/>
                <a:gd name="T111" fmla="*/ 61 h 146"/>
                <a:gd name="T112" fmla="*/ 146 w 158"/>
                <a:gd name="T113" fmla="*/ 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8" h="146">
                  <a:moveTo>
                    <a:pt x="158" y="34"/>
                  </a:moveTo>
                  <a:cubicBezTo>
                    <a:pt x="158" y="46"/>
                    <a:pt x="158" y="46"/>
                    <a:pt x="158" y="46"/>
                  </a:cubicBezTo>
                  <a:cubicBezTo>
                    <a:pt x="158" y="50"/>
                    <a:pt x="156" y="55"/>
                    <a:pt x="154" y="59"/>
                  </a:cubicBezTo>
                  <a:cubicBezTo>
                    <a:pt x="151" y="64"/>
                    <a:pt x="148" y="68"/>
                    <a:pt x="143" y="72"/>
                  </a:cubicBezTo>
                  <a:cubicBezTo>
                    <a:pt x="139" y="75"/>
                    <a:pt x="133" y="78"/>
                    <a:pt x="127" y="81"/>
                  </a:cubicBezTo>
                  <a:cubicBezTo>
                    <a:pt x="120" y="83"/>
                    <a:pt x="113" y="85"/>
                    <a:pt x="106" y="85"/>
                  </a:cubicBezTo>
                  <a:cubicBezTo>
                    <a:pt x="104" y="88"/>
                    <a:pt x="101" y="91"/>
                    <a:pt x="97" y="94"/>
                  </a:cubicBezTo>
                  <a:cubicBezTo>
                    <a:pt x="95" y="96"/>
                    <a:pt x="93" y="98"/>
                    <a:pt x="92" y="101"/>
                  </a:cubicBezTo>
                  <a:cubicBezTo>
                    <a:pt x="92" y="103"/>
                    <a:pt x="91" y="106"/>
                    <a:pt x="91" y="109"/>
                  </a:cubicBezTo>
                  <a:cubicBezTo>
                    <a:pt x="91" y="113"/>
                    <a:pt x="92" y="116"/>
                    <a:pt x="94" y="118"/>
                  </a:cubicBezTo>
                  <a:cubicBezTo>
                    <a:pt x="96" y="120"/>
                    <a:pt x="99" y="121"/>
                    <a:pt x="103" y="121"/>
                  </a:cubicBezTo>
                  <a:cubicBezTo>
                    <a:pt x="108" y="121"/>
                    <a:pt x="112" y="123"/>
                    <a:pt x="116" y="126"/>
                  </a:cubicBezTo>
                  <a:cubicBezTo>
                    <a:pt x="119" y="129"/>
                    <a:pt x="121" y="132"/>
                    <a:pt x="121" y="136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1" y="143"/>
                    <a:pt x="121" y="144"/>
                    <a:pt x="120" y="145"/>
                  </a:cubicBezTo>
                  <a:cubicBezTo>
                    <a:pt x="120" y="145"/>
                    <a:pt x="119" y="146"/>
                    <a:pt x="118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6"/>
                    <a:pt x="38" y="145"/>
                    <a:pt x="37" y="145"/>
                  </a:cubicBezTo>
                  <a:cubicBezTo>
                    <a:pt x="37" y="144"/>
                    <a:pt x="37" y="143"/>
                    <a:pt x="37" y="143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2"/>
                    <a:pt x="38" y="129"/>
                    <a:pt x="42" y="126"/>
                  </a:cubicBezTo>
                  <a:cubicBezTo>
                    <a:pt x="46" y="123"/>
                    <a:pt x="50" y="121"/>
                    <a:pt x="55" y="121"/>
                  </a:cubicBezTo>
                  <a:cubicBezTo>
                    <a:pt x="59" y="121"/>
                    <a:pt x="62" y="120"/>
                    <a:pt x="64" y="118"/>
                  </a:cubicBezTo>
                  <a:cubicBezTo>
                    <a:pt x="66" y="116"/>
                    <a:pt x="67" y="113"/>
                    <a:pt x="67" y="109"/>
                  </a:cubicBezTo>
                  <a:cubicBezTo>
                    <a:pt x="67" y="106"/>
                    <a:pt x="66" y="103"/>
                    <a:pt x="65" y="101"/>
                  </a:cubicBezTo>
                  <a:cubicBezTo>
                    <a:pt x="65" y="98"/>
                    <a:pt x="63" y="96"/>
                    <a:pt x="61" y="94"/>
                  </a:cubicBezTo>
                  <a:cubicBezTo>
                    <a:pt x="57" y="91"/>
                    <a:pt x="54" y="88"/>
                    <a:pt x="52" y="85"/>
                  </a:cubicBezTo>
                  <a:cubicBezTo>
                    <a:pt x="44" y="85"/>
                    <a:pt x="38" y="83"/>
                    <a:pt x="31" y="81"/>
                  </a:cubicBezTo>
                  <a:cubicBezTo>
                    <a:pt x="25" y="78"/>
                    <a:pt x="19" y="75"/>
                    <a:pt x="15" y="72"/>
                  </a:cubicBezTo>
                  <a:cubicBezTo>
                    <a:pt x="10" y="68"/>
                    <a:pt x="7" y="64"/>
                    <a:pt x="4" y="59"/>
                  </a:cubicBezTo>
                  <a:cubicBezTo>
                    <a:pt x="2" y="55"/>
                    <a:pt x="0" y="50"/>
                    <a:pt x="0" y="4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1"/>
                    <a:pt x="1" y="29"/>
                    <a:pt x="3" y="27"/>
                  </a:cubicBezTo>
                  <a:cubicBezTo>
                    <a:pt x="5" y="25"/>
                    <a:pt x="7" y="25"/>
                    <a:pt x="9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1"/>
                    <a:pt x="38" y="8"/>
                    <a:pt x="41" y="5"/>
                  </a:cubicBezTo>
                  <a:cubicBezTo>
                    <a:pt x="44" y="2"/>
                    <a:pt x="48" y="0"/>
                    <a:pt x="5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2"/>
                    <a:pt x="117" y="5"/>
                  </a:cubicBezTo>
                  <a:cubicBezTo>
                    <a:pt x="120" y="8"/>
                    <a:pt x="121" y="11"/>
                    <a:pt x="121" y="1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51" y="25"/>
                    <a:pt x="153" y="25"/>
                    <a:pt x="155" y="27"/>
                  </a:cubicBezTo>
                  <a:cubicBezTo>
                    <a:pt x="157" y="29"/>
                    <a:pt x="158" y="31"/>
                    <a:pt x="158" y="34"/>
                  </a:cubicBezTo>
                  <a:close/>
                  <a:moveTo>
                    <a:pt x="44" y="72"/>
                  </a:moveTo>
                  <a:cubicBezTo>
                    <a:pt x="39" y="62"/>
                    <a:pt x="37" y="50"/>
                    <a:pt x="37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51"/>
                    <a:pt x="15" y="56"/>
                    <a:pt x="21" y="61"/>
                  </a:cubicBezTo>
                  <a:cubicBezTo>
                    <a:pt x="27" y="66"/>
                    <a:pt x="35" y="70"/>
                    <a:pt x="44" y="72"/>
                  </a:cubicBezTo>
                  <a:close/>
                  <a:moveTo>
                    <a:pt x="146" y="46"/>
                  </a:moveTo>
                  <a:cubicBezTo>
                    <a:pt x="146" y="37"/>
                    <a:pt x="146" y="37"/>
                    <a:pt x="146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50"/>
                    <a:pt x="119" y="62"/>
                    <a:pt x="114" y="72"/>
                  </a:cubicBezTo>
                  <a:cubicBezTo>
                    <a:pt x="123" y="70"/>
                    <a:pt x="131" y="66"/>
                    <a:pt x="137" y="61"/>
                  </a:cubicBezTo>
                  <a:cubicBezTo>
                    <a:pt x="143" y="56"/>
                    <a:pt x="146" y="51"/>
                    <a:pt x="146" y="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74" name="Freeform 171"/>
            <p:cNvSpPr>
              <a:spLocks noEditPoints="1"/>
            </p:cNvSpPr>
            <p:nvPr/>
          </p:nvSpPr>
          <p:spPr bwMode="auto">
            <a:xfrm>
              <a:off x="8087" y="3210"/>
              <a:ext cx="610" cy="523"/>
            </a:xfrm>
            <a:custGeom>
              <a:avLst/>
              <a:gdLst>
                <a:gd name="T0" fmla="*/ 169 w 169"/>
                <a:gd name="T1" fmla="*/ 40 h 145"/>
                <a:gd name="T2" fmla="*/ 169 w 169"/>
                <a:gd name="T3" fmla="*/ 76 h 145"/>
                <a:gd name="T4" fmla="*/ 0 w 169"/>
                <a:gd name="T5" fmla="*/ 76 h 145"/>
                <a:gd name="T6" fmla="*/ 0 w 169"/>
                <a:gd name="T7" fmla="*/ 40 h 145"/>
                <a:gd name="T8" fmla="*/ 4 w 169"/>
                <a:gd name="T9" fmla="*/ 29 h 145"/>
                <a:gd name="T10" fmla="*/ 15 w 169"/>
                <a:gd name="T11" fmla="*/ 24 h 145"/>
                <a:gd name="T12" fmla="*/ 48 w 169"/>
                <a:gd name="T13" fmla="*/ 24 h 145"/>
                <a:gd name="T14" fmla="*/ 48 w 169"/>
                <a:gd name="T15" fmla="*/ 9 h 145"/>
                <a:gd name="T16" fmla="*/ 51 w 169"/>
                <a:gd name="T17" fmla="*/ 3 h 145"/>
                <a:gd name="T18" fmla="*/ 57 w 169"/>
                <a:gd name="T19" fmla="*/ 0 h 145"/>
                <a:gd name="T20" fmla="*/ 112 w 169"/>
                <a:gd name="T21" fmla="*/ 0 h 145"/>
                <a:gd name="T22" fmla="*/ 118 w 169"/>
                <a:gd name="T23" fmla="*/ 3 h 145"/>
                <a:gd name="T24" fmla="*/ 121 w 169"/>
                <a:gd name="T25" fmla="*/ 9 h 145"/>
                <a:gd name="T26" fmla="*/ 121 w 169"/>
                <a:gd name="T27" fmla="*/ 24 h 145"/>
                <a:gd name="T28" fmla="*/ 154 w 169"/>
                <a:gd name="T29" fmla="*/ 24 h 145"/>
                <a:gd name="T30" fmla="*/ 165 w 169"/>
                <a:gd name="T31" fmla="*/ 29 h 145"/>
                <a:gd name="T32" fmla="*/ 169 w 169"/>
                <a:gd name="T33" fmla="*/ 40 h 145"/>
                <a:gd name="T34" fmla="*/ 169 w 169"/>
                <a:gd name="T35" fmla="*/ 85 h 145"/>
                <a:gd name="T36" fmla="*/ 169 w 169"/>
                <a:gd name="T37" fmla="*/ 130 h 145"/>
                <a:gd name="T38" fmla="*/ 165 w 169"/>
                <a:gd name="T39" fmla="*/ 141 h 145"/>
                <a:gd name="T40" fmla="*/ 154 w 169"/>
                <a:gd name="T41" fmla="*/ 145 h 145"/>
                <a:gd name="T42" fmla="*/ 15 w 169"/>
                <a:gd name="T43" fmla="*/ 145 h 145"/>
                <a:gd name="T44" fmla="*/ 4 w 169"/>
                <a:gd name="T45" fmla="*/ 141 h 145"/>
                <a:gd name="T46" fmla="*/ 0 w 169"/>
                <a:gd name="T47" fmla="*/ 130 h 145"/>
                <a:gd name="T48" fmla="*/ 0 w 169"/>
                <a:gd name="T49" fmla="*/ 85 h 145"/>
                <a:gd name="T50" fmla="*/ 63 w 169"/>
                <a:gd name="T51" fmla="*/ 85 h 145"/>
                <a:gd name="T52" fmla="*/ 63 w 169"/>
                <a:gd name="T53" fmla="*/ 100 h 145"/>
                <a:gd name="T54" fmla="*/ 65 w 169"/>
                <a:gd name="T55" fmla="*/ 104 h 145"/>
                <a:gd name="T56" fmla="*/ 69 w 169"/>
                <a:gd name="T57" fmla="*/ 106 h 145"/>
                <a:gd name="T58" fmla="*/ 100 w 169"/>
                <a:gd name="T59" fmla="*/ 106 h 145"/>
                <a:gd name="T60" fmla="*/ 104 w 169"/>
                <a:gd name="T61" fmla="*/ 104 h 145"/>
                <a:gd name="T62" fmla="*/ 106 w 169"/>
                <a:gd name="T63" fmla="*/ 100 h 145"/>
                <a:gd name="T64" fmla="*/ 106 w 169"/>
                <a:gd name="T65" fmla="*/ 85 h 145"/>
                <a:gd name="T66" fmla="*/ 169 w 169"/>
                <a:gd name="T67" fmla="*/ 85 h 145"/>
                <a:gd name="T68" fmla="*/ 60 w 169"/>
                <a:gd name="T69" fmla="*/ 24 h 145"/>
                <a:gd name="T70" fmla="*/ 109 w 169"/>
                <a:gd name="T71" fmla="*/ 24 h 145"/>
                <a:gd name="T72" fmla="*/ 109 w 169"/>
                <a:gd name="T73" fmla="*/ 12 h 145"/>
                <a:gd name="T74" fmla="*/ 60 w 169"/>
                <a:gd name="T75" fmla="*/ 12 h 145"/>
                <a:gd name="T76" fmla="*/ 60 w 169"/>
                <a:gd name="T77" fmla="*/ 24 h 145"/>
                <a:gd name="T78" fmla="*/ 97 w 169"/>
                <a:gd name="T79" fmla="*/ 85 h 145"/>
                <a:gd name="T80" fmla="*/ 97 w 169"/>
                <a:gd name="T81" fmla="*/ 97 h 145"/>
                <a:gd name="T82" fmla="*/ 72 w 169"/>
                <a:gd name="T83" fmla="*/ 97 h 145"/>
                <a:gd name="T84" fmla="*/ 72 w 169"/>
                <a:gd name="T85" fmla="*/ 85 h 145"/>
                <a:gd name="T86" fmla="*/ 97 w 169"/>
                <a:gd name="T87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5">
                  <a:moveTo>
                    <a:pt x="169" y="40"/>
                  </a:moveTo>
                  <a:cubicBezTo>
                    <a:pt x="169" y="76"/>
                    <a:pt x="169" y="76"/>
                    <a:pt x="16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1" y="32"/>
                    <a:pt x="4" y="29"/>
                  </a:cubicBezTo>
                  <a:cubicBezTo>
                    <a:pt x="7" y="26"/>
                    <a:pt x="11" y="24"/>
                    <a:pt x="15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7"/>
                    <a:pt x="49" y="5"/>
                    <a:pt x="51" y="3"/>
                  </a:cubicBezTo>
                  <a:cubicBezTo>
                    <a:pt x="53" y="1"/>
                    <a:pt x="55" y="0"/>
                    <a:pt x="5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4" y="0"/>
                    <a:pt x="116" y="1"/>
                    <a:pt x="118" y="3"/>
                  </a:cubicBezTo>
                  <a:cubicBezTo>
                    <a:pt x="120" y="5"/>
                    <a:pt x="121" y="7"/>
                    <a:pt x="121" y="9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58" y="24"/>
                    <a:pt x="162" y="26"/>
                    <a:pt x="165" y="29"/>
                  </a:cubicBezTo>
                  <a:cubicBezTo>
                    <a:pt x="168" y="32"/>
                    <a:pt x="169" y="35"/>
                    <a:pt x="169" y="40"/>
                  </a:cubicBezTo>
                  <a:close/>
                  <a:moveTo>
                    <a:pt x="169" y="85"/>
                  </a:moveTo>
                  <a:cubicBezTo>
                    <a:pt x="169" y="130"/>
                    <a:pt x="169" y="130"/>
                    <a:pt x="169" y="130"/>
                  </a:cubicBezTo>
                  <a:cubicBezTo>
                    <a:pt x="169" y="134"/>
                    <a:pt x="168" y="138"/>
                    <a:pt x="165" y="141"/>
                  </a:cubicBezTo>
                  <a:cubicBezTo>
                    <a:pt x="162" y="144"/>
                    <a:pt x="158" y="145"/>
                    <a:pt x="15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1" y="145"/>
                    <a:pt x="7" y="144"/>
                    <a:pt x="4" y="141"/>
                  </a:cubicBezTo>
                  <a:cubicBezTo>
                    <a:pt x="1" y="138"/>
                    <a:pt x="0" y="134"/>
                    <a:pt x="0" y="13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3" y="102"/>
                    <a:pt x="64" y="103"/>
                    <a:pt x="65" y="104"/>
                  </a:cubicBezTo>
                  <a:cubicBezTo>
                    <a:pt x="66" y="106"/>
                    <a:pt x="68" y="106"/>
                    <a:pt x="6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1" y="106"/>
                    <a:pt x="103" y="106"/>
                    <a:pt x="104" y="104"/>
                  </a:cubicBezTo>
                  <a:cubicBezTo>
                    <a:pt x="105" y="103"/>
                    <a:pt x="106" y="102"/>
                    <a:pt x="106" y="100"/>
                  </a:cubicBezTo>
                  <a:cubicBezTo>
                    <a:pt x="106" y="85"/>
                    <a:pt x="106" y="85"/>
                    <a:pt x="106" y="85"/>
                  </a:cubicBezTo>
                  <a:lnTo>
                    <a:pt x="169" y="85"/>
                  </a:lnTo>
                  <a:close/>
                  <a:moveTo>
                    <a:pt x="60" y="24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60" y="24"/>
                  </a:lnTo>
                  <a:close/>
                  <a:moveTo>
                    <a:pt x="97" y="85"/>
                  </a:moveTo>
                  <a:cubicBezTo>
                    <a:pt x="97" y="97"/>
                    <a:pt x="97" y="97"/>
                    <a:pt x="97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85"/>
                    <a:pt x="72" y="85"/>
                    <a:pt x="72" y="85"/>
                  </a:cubicBezTo>
                  <a:lnTo>
                    <a:pt x="97" y="8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78" name="Freeform 175"/>
            <p:cNvSpPr/>
            <p:nvPr/>
          </p:nvSpPr>
          <p:spPr bwMode="auto">
            <a:xfrm>
              <a:off x="8066" y="4753"/>
              <a:ext cx="653" cy="479"/>
            </a:xfrm>
            <a:custGeom>
              <a:avLst/>
              <a:gdLst>
                <a:gd name="T0" fmla="*/ 182 w 182"/>
                <a:gd name="T1" fmla="*/ 97 h 133"/>
                <a:gd name="T2" fmla="*/ 171 w 182"/>
                <a:gd name="T3" fmla="*/ 123 h 133"/>
                <a:gd name="T4" fmla="*/ 146 w 182"/>
                <a:gd name="T5" fmla="*/ 133 h 133"/>
                <a:gd name="T6" fmla="*/ 43 w 182"/>
                <a:gd name="T7" fmla="*/ 133 h 133"/>
                <a:gd name="T8" fmla="*/ 13 w 182"/>
                <a:gd name="T9" fmla="*/ 121 h 133"/>
                <a:gd name="T10" fmla="*/ 0 w 182"/>
                <a:gd name="T11" fmla="*/ 91 h 133"/>
                <a:gd name="T12" fmla="*/ 7 w 182"/>
                <a:gd name="T13" fmla="*/ 68 h 133"/>
                <a:gd name="T14" fmla="*/ 25 w 182"/>
                <a:gd name="T15" fmla="*/ 53 h 133"/>
                <a:gd name="T16" fmla="*/ 25 w 182"/>
                <a:gd name="T17" fmla="*/ 49 h 133"/>
                <a:gd name="T18" fmla="*/ 39 w 182"/>
                <a:gd name="T19" fmla="*/ 15 h 133"/>
                <a:gd name="T20" fmla="*/ 73 w 182"/>
                <a:gd name="T21" fmla="*/ 0 h 133"/>
                <a:gd name="T22" fmla="*/ 100 w 182"/>
                <a:gd name="T23" fmla="*/ 9 h 133"/>
                <a:gd name="T24" fmla="*/ 118 w 182"/>
                <a:gd name="T25" fmla="*/ 30 h 133"/>
                <a:gd name="T26" fmla="*/ 134 w 182"/>
                <a:gd name="T27" fmla="*/ 25 h 133"/>
                <a:gd name="T28" fmla="*/ 151 w 182"/>
                <a:gd name="T29" fmla="*/ 32 h 133"/>
                <a:gd name="T30" fmla="*/ 158 w 182"/>
                <a:gd name="T31" fmla="*/ 49 h 133"/>
                <a:gd name="T32" fmla="*/ 154 w 182"/>
                <a:gd name="T33" fmla="*/ 62 h 133"/>
                <a:gd name="T34" fmla="*/ 174 w 182"/>
                <a:gd name="T35" fmla="*/ 74 h 133"/>
                <a:gd name="T36" fmla="*/ 182 w 182"/>
                <a:gd name="T37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133">
                  <a:moveTo>
                    <a:pt x="182" y="97"/>
                  </a:moveTo>
                  <a:cubicBezTo>
                    <a:pt x="182" y="107"/>
                    <a:pt x="178" y="116"/>
                    <a:pt x="171" y="123"/>
                  </a:cubicBezTo>
                  <a:cubicBezTo>
                    <a:pt x="164" y="130"/>
                    <a:pt x="156" y="133"/>
                    <a:pt x="14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31" y="133"/>
                    <a:pt x="21" y="129"/>
                    <a:pt x="13" y="121"/>
                  </a:cubicBezTo>
                  <a:cubicBezTo>
                    <a:pt x="5" y="113"/>
                    <a:pt x="0" y="103"/>
                    <a:pt x="0" y="91"/>
                  </a:cubicBezTo>
                  <a:cubicBezTo>
                    <a:pt x="0" y="83"/>
                    <a:pt x="3" y="75"/>
                    <a:pt x="7" y="68"/>
                  </a:cubicBezTo>
                  <a:cubicBezTo>
                    <a:pt x="12" y="61"/>
                    <a:pt x="18" y="56"/>
                    <a:pt x="25" y="53"/>
                  </a:cubicBezTo>
                  <a:cubicBezTo>
                    <a:pt x="25" y="51"/>
                    <a:pt x="25" y="50"/>
                    <a:pt x="25" y="49"/>
                  </a:cubicBezTo>
                  <a:cubicBezTo>
                    <a:pt x="25" y="35"/>
                    <a:pt x="29" y="24"/>
                    <a:pt x="39" y="15"/>
                  </a:cubicBezTo>
                  <a:cubicBezTo>
                    <a:pt x="48" y="5"/>
                    <a:pt x="60" y="0"/>
                    <a:pt x="73" y="0"/>
                  </a:cubicBezTo>
                  <a:cubicBezTo>
                    <a:pt x="83" y="0"/>
                    <a:pt x="92" y="3"/>
                    <a:pt x="100" y="9"/>
                  </a:cubicBezTo>
                  <a:cubicBezTo>
                    <a:pt x="108" y="14"/>
                    <a:pt x="114" y="21"/>
                    <a:pt x="118" y="30"/>
                  </a:cubicBezTo>
                  <a:cubicBezTo>
                    <a:pt x="122" y="26"/>
                    <a:pt x="128" y="25"/>
                    <a:pt x="134" y="25"/>
                  </a:cubicBezTo>
                  <a:cubicBezTo>
                    <a:pt x="140" y="25"/>
                    <a:pt x="146" y="27"/>
                    <a:pt x="151" y="32"/>
                  </a:cubicBezTo>
                  <a:cubicBezTo>
                    <a:pt x="155" y="36"/>
                    <a:pt x="158" y="42"/>
                    <a:pt x="158" y="49"/>
                  </a:cubicBezTo>
                  <a:cubicBezTo>
                    <a:pt x="158" y="53"/>
                    <a:pt x="156" y="58"/>
                    <a:pt x="154" y="62"/>
                  </a:cubicBezTo>
                  <a:cubicBezTo>
                    <a:pt x="162" y="64"/>
                    <a:pt x="169" y="68"/>
                    <a:pt x="174" y="74"/>
                  </a:cubicBezTo>
                  <a:cubicBezTo>
                    <a:pt x="179" y="81"/>
                    <a:pt x="182" y="89"/>
                    <a:pt x="182" y="9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030470" y="634365"/>
            <a:ext cx="315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添加您的标题</a:t>
            </a:r>
            <a:endParaRPr lang="zh-CN" altLang="en-US" sz="3200" b="1" spc="2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30470" y="1217930"/>
            <a:ext cx="393954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Multipurpose presentation for all bussines and personal powerpoint template.</a:t>
            </a:r>
            <a:endParaRPr lang="zh-CN" altLang="tr-TR" sz="1400" smtClean="0">
              <a:solidFill>
                <a:srgbClr val="53575E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689_1*i*1"/>
  <p:tag name="KSO_WM_TEMPLATE_CATEGORY" val="diagram"/>
  <p:tag name="KSO_WM_TEMPLATE_INDEX" val="30178689"/>
  <p:tag name="KSO_WM_UNIT_LAYERLEVEL" val="1"/>
  <p:tag name="KSO_WM_TAG_VERSION" val="1.0"/>
  <p:tag name="KSO_WM_BEAUTIFY_FLAG" val="#wm#"/>
  <p:tag name="KSO_WM_UNIT_TYPE" val="i"/>
  <p:tag name="KSO_WM_UNIT_INDEX" val="1"/>
  <p:tag name="KSO_WM_UNIT_ADJUSTLAYOUT_ID" val="14"/>
  <p:tag name="KSO_WM_UNIT_COLOR_SCHEME_SHAPE_ID" val="14"/>
  <p:tag name="KSO_WM_UNIT_COLOR_SCHEME_PARENT_PAGE" val="0_1"/>
</p:tagLst>
</file>

<file path=ppt/tags/tag2.xml><?xml version="1.0" encoding="utf-8"?>
<p:tagLst xmlns:p="http://schemas.openxmlformats.org/presentationml/2006/main">
  <p:tag name="KSO_WM_UNIT_TEXT_PART_ID" val="3-b"/>
  <p:tag name="KSO_WM_UNIT_TEXT_PART_SIZE" val="84.88*644.5"/>
  <p:tag name="KSO_WM_UNIT_VALUE" val="117"/>
  <p:tag name="KSO_WM_UNIT_HIGHLIGHT" val="0"/>
  <p:tag name="KSO_WM_UNIT_COMPATIBLE" val="0"/>
  <p:tag name="KSO_WM_UNIT_DIAGRAM_ISNUMVISUAL" val="0"/>
  <p:tag name="KSO_WM_UNIT_DIAGRAM_ISREFERUNIT" val="0"/>
  <p:tag name="KSO_WM_UNIT_ID" val="diagram30178689_1*f*2"/>
  <p:tag name="KSO_WM_TEMPLATE_CATEGORY" val="diagram"/>
  <p:tag name="KSO_WM_TEMPLATE_INDEX" val="30178689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；根据需要可酌情增减文字，以便观者可以准确理解您所传达的信息。"/>
  <p:tag name="KSO_WM_UNIT_TYPE" val="f"/>
  <p:tag name="KSO_WM_UNIT_INDEX" val="2"/>
  <p:tag name="KSO_WM_UNIT_ADJUSTLAYOUT_ID" val="18"/>
  <p:tag name="KSO_WM_UNIT_COLOR_SCHEME_SHAPE_ID" val="18"/>
  <p:tag name="KSO_WM_UNIT_COLOR_SCHEME_PARENT_PAGE" val="0_1"/>
  <p:tag name="KSO_WM_UNIT_TEXT_PART_ID_V2" val="d-3-1"/>
</p:tagLst>
</file>

<file path=ppt/tags/tag3.xml><?xml version="1.0" encoding="utf-8"?>
<p:tagLst xmlns:p="http://schemas.openxmlformats.org/presentationml/2006/main">
  <p:tag name="KSO_WM_UNIT_VALUE" val="1299*97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30178689_1*d*1"/>
  <p:tag name="KSO_WM_TEMPLATE_CATEGORY" val="diagram"/>
  <p:tag name="KSO_WM_TEMPLATE_INDEX" val="30178689"/>
  <p:tag name="KSO_WM_UNIT_LAYERLEVEL" val="1"/>
  <p:tag name="KSO_WM_TAG_VERSION" val="1.0"/>
  <p:tag name="KSO_WM_BEAUTIFY_FLAG" val="#wm#"/>
  <p:tag name="KSO_WM_UNIT_ADJUSTLAYOUT_ID" val="9"/>
  <p:tag name="KSO_WM_UNIT_PICTURE_CLIP_FLAG" val="1"/>
  <p:tag name="KSO_WM_UNIT_COLOR_SCHEME_SHAPE_ID" val="9"/>
  <p:tag name="KSO_WM_UNIT_COLOR_SCHEME_PARENT_PAGE" val="0_1"/>
  <p:tag name="REFSHAPE" val="68768099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宋体</vt:lpstr>
      <vt:lpstr>Wingdings</vt:lpstr>
      <vt:lpstr>Stencil</vt:lpstr>
      <vt:lpstr>Stencil Std</vt:lpstr>
      <vt:lpstr>AR YuanB5 LT</vt:lpstr>
      <vt:lpstr>Microsoft JhengHei Light</vt:lpstr>
      <vt:lpstr>腾祥凌黑简</vt:lpstr>
      <vt:lpstr>黑体</vt:lpstr>
      <vt:lpstr>MingLiU_HKSCS-ExtB</vt:lpstr>
      <vt:lpstr>微软雅黑</vt:lpstr>
      <vt:lpstr>Microsoft JhengHei</vt:lpstr>
      <vt:lpstr>Open Sans Semibold</vt:lpstr>
      <vt:lpstr>Yu Gothic UI Semibold</vt:lpstr>
      <vt:lpstr>Roboto</vt:lpstr>
      <vt:lpstr>Segoe Print</vt:lpstr>
      <vt:lpstr>Calibri</vt:lpstr>
      <vt:lpstr>Source Sans Pro Light</vt:lpstr>
      <vt:lpstr>Microsoft JhengHei UI Light</vt:lpstr>
      <vt:lpstr>Arial Unicode MS</vt:lpstr>
      <vt:lpstr>Arial</vt:lpstr>
      <vt:lpstr>Lato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红果爱妈妈</dc:creator>
  <cp:lastModifiedBy>小小</cp:lastModifiedBy>
  <cp:revision>16</cp:revision>
  <dcterms:created xsi:type="dcterms:W3CDTF">2020-01-08T02:56:00Z</dcterms:created>
  <dcterms:modified xsi:type="dcterms:W3CDTF">2020-04-17T17:39:09Z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