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8" r:id="rId3"/>
    <p:sldId id="287" r:id="rId4"/>
    <p:sldId id="289" r:id="rId5"/>
    <p:sldId id="292" r:id="rId6"/>
    <p:sldId id="261" r:id="rId7"/>
    <p:sldId id="293" r:id="rId8"/>
    <p:sldId id="294" r:id="rId9"/>
    <p:sldId id="297" r:id="rId10"/>
    <p:sldId id="302" r:id="rId11"/>
    <p:sldId id="301" r:id="rId12"/>
    <p:sldId id="300" r:id="rId13"/>
    <p:sldId id="299" r:id="rId14"/>
    <p:sldId id="303" r:id="rId15"/>
    <p:sldId id="298" r:id="rId16"/>
    <p:sldId id="304" r:id="rId17"/>
    <p:sldId id="296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4" autoAdjust="0"/>
    <p:restoredTop sz="86700" autoAdjust="0"/>
  </p:normalViewPr>
  <p:slideViewPr>
    <p:cSldViewPr>
      <p:cViewPr varScale="1">
        <p:scale>
          <a:sx n="58" d="100"/>
          <a:sy n="58" d="100"/>
        </p:scale>
        <p:origin x="-1660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1770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2892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92661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0177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5626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4157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763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7530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779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8113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556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099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092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575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79" y="2276872"/>
            <a:ext cx="6048672" cy="14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NFC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기능을 이용한</a:t>
            </a:r>
            <a:endParaRPr lang="en-US" altLang="ko-KR" sz="4400" b="1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spc="-150" dirty="0" err="1" smtClean="0">
                <a:solidFill>
                  <a:schemeClr val="bg1"/>
                </a:solidFill>
              </a:rPr>
              <a:t>명함교환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 어플리케이션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3" y="458112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1505645 </a:t>
            </a:r>
            <a:r>
              <a:rPr lang="ko-KR" altLang="en-US" b="1" dirty="0">
                <a:solidFill>
                  <a:schemeClr val="bg1"/>
                </a:solidFill>
              </a:rPr>
              <a:t>박유진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1407586 </a:t>
            </a:r>
            <a:r>
              <a:rPr lang="ko-KR" altLang="en-US" b="1" dirty="0" err="1">
                <a:solidFill>
                  <a:schemeClr val="bg1"/>
                </a:solidFill>
              </a:rPr>
              <a:t>구교동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1407042 </a:t>
            </a:r>
            <a:r>
              <a:rPr lang="ko-KR" altLang="en-US" b="1" dirty="0" err="1">
                <a:solidFill>
                  <a:schemeClr val="bg1"/>
                </a:solidFill>
              </a:rPr>
              <a:t>임창섭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1407318 </a:t>
            </a:r>
            <a:r>
              <a:rPr lang="ko-KR" altLang="en-US" b="1" dirty="0">
                <a:solidFill>
                  <a:schemeClr val="bg1"/>
                </a:solidFill>
              </a:rPr>
              <a:t>빈준호</a:t>
            </a:r>
            <a:endParaRPr lang="ko-KR" altLang="en-US" sz="16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7779" y="1890287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2019 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컴퓨터공학과 졸업작품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9567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내 명함 화면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_x163987952"/>
          <p:cNvSpPr>
            <a:spLocks noChangeArrowheads="1"/>
          </p:cNvSpPr>
          <p:nvPr/>
        </p:nvSpPr>
        <p:spPr bwMode="auto">
          <a:xfrm>
            <a:off x="6089360" y="1409117"/>
            <a:ext cx="2155048" cy="939763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내 명함 목록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명함을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클릭 시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  명함상세내용으로 연결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  (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수정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삭제 가능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)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_x164030432"/>
          <p:cNvSpPr>
            <a:spLocks noChangeArrowheads="1"/>
          </p:cNvSpPr>
          <p:nvPr/>
        </p:nvSpPr>
        <p:spPr bwMode="auto">
          <a:xfrm>
            <a:off x="462585" y="4116831"/>
            <a:ext cx="2527335" cy="946624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대표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명함 설정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본인의 대표 명함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선택가능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대표 명함은 메인 화면에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보여지고 교환에도 사용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_x164045952"/>
          <p:cNvSpPr>
            <a:spLocks noChangeArrowheads="1"/>
          </p:cNvSpPr>
          <p:nvPr/>
        </p:nvSpPr>
        <p:spPr bwMode="auto">
          <a:xfrm>
            <a:off x="6049836" y="5349183"/>
            <a:ext cx="2438453" cy="600097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취소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메인화면으로 돌아감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9225" y="1584259"/>
            <a:ext cx="2494921" cy="4680000"/>
          </a:xfrm>
          <a:prstGeom prst="rect">
            <a:avLst/>
          </a:prstGeom>
        </p:spPr>
      </p:pic>
      <p:sp>
        <p:nvSpPr>
          <p:cNvPr id="21" name="_x174320000"/>
          <p:cNvSpPr>
            <a:spLocks noChangeShapeType="1"/>
          </p:cNvSpPr>
          <p:nvPr/>
        </p:nvSpPr>
        <p:spPr bwMode="auto">
          <a:xfrm flipV="1">
            <a:off x="5754375" y="2348880"/>
            <a:ext cx="905857" cy="802526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_x174320000"/>
          <p:cNvSpPr>
            <a:spLocks noChangeShapeType="1"/>
          </p:cNvSpPr>
          <p:nvPr/>
        </p:nvSpPr>
        <p:spPr bwMode="auto">
          <a:xfrm flipV="1">
            <a:off x="4535996" y="4535974"/>
            <a:ext cx="1513840" cy="1308421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_x164010832"/>
          <p:cNvSpPr>
            <a:spLocks noChangeArrowheads="1"/>
          </p:cNvSpPr>
          <p:nvPr/>
        </p:nvSpPr>
        <p:spPr bwMode="auto">
          <a:xfrm>
            <a:off x="6019353" y="4140282"/>
            <a:ext cx="2468936" cy="673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명함 등록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나의 새로운 명함을 등록함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_x174320000"/>
          <p:cNvSpPr>
            <a:spLocks noChangeShapeType="1"/>
          </p:cNvSpPr>
          <p:nvPr/>
        </p:nvSpPr>
        <p:spPr bwMode="auto">
          <a:xfrm flipV="1">
            <a:off x="5508105" y="5661248"/>
            <a:ext cx="541732" cy="28803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_x174320000"/>
          <p:cNvSpPr>
            <a:spLocks noChangeShapeType="1"/>
          </p:cNvSpPr>
          <p:nvPr/>
        </p:nvSpPr>
        <p:spPr bwMode="auto">
          <a:xfrm>
            <a:off x="1619672" y="5063456"/>
            <a:ext cx="1728192" cy="885824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6" name="TextBox 25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1643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3791" y="119675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명함 등록 화면 </a:t>
            </a:r>
            <a:r>
              <a:rPr lang="en-US" altLang="ko-KR" b="1" spc="-150" dirty="0" smtClean="0"/>
              <a:t>(</a:t>
            </a:r>
            <a:r>
              <a:rPr lang="ko-KR" altLang="en-US" b="1" spc="-150" dirty="0" smtClean="0"/>
              <a:t>수동</a:t>
            </a:r>
            <a:r>
              <a:rPr lang="en-US" altLang="ko-KR" b="1" spc="-150" dirty="0" smtClean="0"/>
              <a:t>)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3212976"/>
            <a:ext cx="0" cy="490453"/>
          </a:xfrm>
          <a:prstGeom prst="straightConnector1">
            <a:avLst/>
          </a:prstGeom>
          <a:ln w="603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_x174320000"/>
          <p:cNvSpPr>
            <a:spLocks noChangeShapeType="1"/>
          </p:cNvSpPr>
          <p:nvPr/>
        </p:nvSpPr>
        <p:spPr bwMode="auto">
          <a:xfrm flipV="1">
            <a:off x="2334510" y="1602958"/>
            <a:ext cx="1517410" cy="448421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_x164001632"/>
          <p:cNvSpPr>
            <a:spLocks noChangeArrowheads="1"/>
          </p:cNvSpPr>
          <p:nvPr/>
        </p:nvSpPr>
        <p:spPr bwMode="auto">
          <a:xfrm>
            <a:off x="683568" y="2030010"/>
            <a:ext cx="2622748" cy="973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대표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사진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명함 사진 삽입 가능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사진을 등록 안 할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경우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입력된 데이터로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명함 이미지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가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만들어짐</a:t>
            </a:r>
            <a:endParaRPr lang="ko-KR" altLang="en-US" sz="1200" dirty="0">
              <a:latin typeface="Arial" panose="020B0604020202020204" pitchFamily="34" charset="0"/>
            </a:endParaRPr>
          </a:p>
        </p:txBody>
      </p:sp>
      <p:sp>
        <p:nvSpPr>
          <p:cNvPr id="24" name="_x164001632"/>
          <p:cNvSpPr>
            <a:spLocks noChangeArrowheads="1"/>
          </p:cNvSpPr>
          <p:nvPr/>
        </p:nvSpPr>
        <p:spPr bwMode="auto">
          <a:xfrm>
            <a:off x="765105" y="3903180"/>
            <a:ext cx="2294727" cy="1254012"/>
          </a:xfrm>
          <a:prstGeom prst="rect">
            <a:avLst/>
          </a:prstGeom>
          <a:solidFill>
            <a:srgbClr val="FFFFFF"/>
          </a:solidFill>
          <a:ln w="4445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>
              <a:latin typeface="Arial" panose="020B060402020202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437" y="3951989"/>
            <a:ext cx="2145827" cy="1183747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7" name="TextBox 26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052736"/>
            <a:ext cx="2232248" cy="521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직선 연결선 31"/>
          <p:cNvCxnSpPr/>
          <p:nvPr/>
        </p:nvCxnSpPr>
        <p:spPr>
          <a:xfrm>
            <a:off x="5508104" y="4797152"/>
            <a:ext cx="180020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1052736"/>
            <a:ext cx="2421939" cy="336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_x164001632"/>
          <p:cNvSpPr>
            <a:spLocks noChangeArrowheads="1"/>
          </p:cNvSpPr>
          <p:nvPr/>
        </p:nvSpPr>
        <p:spPr bwMode="auto">
          <a:xfrm>
            <a:off x="6012160" y="5301209"/>
            <a:ext cx="2622748" cy="720080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지도 아이콘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클릭 시에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다음 우편번호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API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이용한 주소 검색 기능 제공</a:t>
            </a:r>
            <a:endParaRPr lang="ko-KR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7308304" y="4581128"/>
            <a:ext cx="0" cy="490453"/>
          </a:xfrm>
          <a:prstGeom prst="straightConnector1">
            <a:avLst/>
          </a:prstGeom>
          <a:ln w="603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14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6777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5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명함 목록 화면 </a:t>
            </a:r>
            <a:r>
              <a:rPr lang="en-US" altLang="ko-KR" b="1" spc="-150" dirty="0" smtClean="0"/>
              <a:t>(</a:t>
            </a:r>
            <a:r>
              <a:rPr lang="ko-KR" altLang="en-US" b="1" spc="-150" dirty="0" smtClean="0"/>
              <a:t>상세 내용</a:t>
            </a:r>
            <a:r>
              <a:rPr lang="en-US" altLang="ko-KR" b="1" spc="-150" dirty="0" smtClean="0"/>
              <a:t>)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747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5319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9891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13" name="_x163966032"/>
          <p:cNvSpPr>
            <a:spLocks noChangeArrowheads="1"/>
          </p:cNvSpPr>
          <p:nvPr/>
        </p:nvSpPr>
        <p:spPr bwMode="auto">
          <a:xfrm>
            <a:off x="231037" y="3016959"/>
            <a:ext cx="2180723" cy="713656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명함 상세내용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저장된 명함 정보를 나타냄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수정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삭제 가능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14463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19035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0" y="23607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0" y="28179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0" y="32751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0"/>
          </a:p>
        </p:txBody>
      </p:sp>
      <p:sp>
        <p:nvSpPr>
          <p:cNvPr id="26" name="_x163984672"/>
          <p:cNvSpPr>
            <a:spLocks noChangeArrowheads="1"/>
          </p:cNvSpPr>
          <p:nvPr/>
        </p:nvSpPr>
        <p:spPr bwMode="auto">
          <a:xfrm>
            <a:off x="6964597" y="1700808"/>
            <a:ext cx="1495835" cy="917665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지도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클릭 시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지도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어플과 연동되어 길 찾기 가능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68642"/>
            <a:ext cx="2156785" cy="3960000"/>
          </a:xfrm>
          <a:prstGeom prst="rect">
            <a:avLst/>
          </a:prstGeom>
        </p:spPr>
      </p:pic>
      <p:sp>
        <p:nvSpPr>
          <p:cNvPr id="27" name="_x174320000"/>
          <p:cNvSpPr>
            <a:spLocks noChangeShapeType="1"/>
          </p:cNvSpPr>
          <p:nvPr/>
        </p:nvSpPr>
        <p:spPr bwMode="auto">
          <a:xfrm flipV="1">
            <a:off x="1475656" y="2306347"/>
            <a:ext cx="1097566" cy="71061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_x174320000"/>
          <p:cNvSpPr>
            <a:spLocks noChangeShapeType="1"/>
          </p:cNvSpPr>
          <p:nvPr/>
        </p:nvSpPr>
        <p:spPr bwMode="auto">
          <a:xfrm flipV="1">
            <a:off x="6755955" y="2626027"/>
            <a:ext cx="912389" cy="488776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_x174320000"/>
          <p:cNvSpPr>
            <a:spLocks noChangeShapeType="1"/>
          </p:cNvSpPr>
          <p:nvPr/>
        </p:nvSpPr>
        <p:spPr bwMode="auto">
          <a:xfrm flipV="1">
            <a:off x="3563888" y="5497884"/>
            <a:ext cx="929601" cy="379387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_x164056272"/>
          <p:cNvSpPr>
            <a:spLocks noChangeArrowheads="1"/>
          </p:cNvSpPr>
          <p:nvPr/>
        </p:nvSpPr>
        <p:spPr bwMode="auto">
          <a:xfrm>
            <a:off x="1763688" y="5740141"/>
            <a:ext cx="2974975" cy="627062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전화, 메</a:t>
            </a: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시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지, 메일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아이콘 클릭 시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해당 기능 연결 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375464" y="6493864"/>
            <a:ext cx="1584176" cy="348186"/>
            <a:chOff x="1219200" y="5907424"/>
            <a:chExt cx="2682240" cy="315575"/>
          </a:xfrm>
        </p:grpSpPr>
        <p:sp>
          <p:nvSpPr>
            <p:cNvPr id="31" name="TextBox 30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  <p:sp>
        <p:nvSpPr>
          <p:cNvPr id="34" name="_x174320000"/>
          <p:cNvSpPr>
            <a:spLocks noChangeShapeType="1"/>
          </p:cNvSpPr>
          <p:nvPr/>
        </p:nvSpPr>
        <p:spPr bwMode="auto">
          <a:xfrm flipH="1" flipV="1">
            <a:off x="5292080" y="5373216"/>
            <a:ext cx="804473" cy="524739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_x164056272"/>
          <p:cNvSpPr>
            <a:spLocks noChangeArrowheads="1"/>
          </p:cNvSpPr>
          <p:nvPr/>
        </p:nvSpPr>
        <p:spPr bwMode="auto">
          <a:xfrm>
            <a:off x="5220072" y="5742090"/>
            <a:ext cx="3528392" cy="691263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수정</a:t>
            </a:r>
            <a:endParaRPr kumimoji="0" lang="en-US" altLang="ko-KR" sz="13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교환된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명함이라면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주인이 본인 정보 변경 시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</a:t>
            </a:r>
            <a:r>
              <a:rPr lang="en-US" altLang="ko-KR" sz="1200" dirty="0" smtClean="0"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그 명함을 보유한 사용자들도 실시간 업데이트</a:t>
            </a:r>
            <a:endParaRPr kumimoji="0" lang="en-US" altLang="ko-KR" sz="12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35" name="_x163966032"/>
          <p:cNvSpPr>
            <a:spLocks noChangeArrowheads="1"/>
          </p:cNvSpPr>
          <p:nvPr/>
        </p:nvSpPr>
        <p:spPr bwMode="auto">
          <a:xfrm>
            <a:off x="6948264" y="3645024"/>
            <a:ext cx="1818456" cy="864096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명함 </a:t>
            </a:r>
            <a:r>
              <a:rPr lang="ko-KR" altLang="en-US" sz="1300" b="1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교환 시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명함이 교환되었다면 교환된 장소와 시간을 표시해준다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.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556793"/>
            <a:ext cx="208823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_x174320000"/>
          <p:cNvSpPr>
            <a:spLocks noChangeShapeType="1"/>
          </p:cNvSpPr>
          <p:nvPr/>
        </p:nvSpPr>
        <p:spPr bwMode="auto">
          <a:xfrm flipV="1">
            <a:off x="6372200" y="4509120"/>
            <a:ext cx="1368152" cy="360040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62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360" y="60570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6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명함 교환</a:t>
            </a:r>
            <a:r>
              <a:rPr lang="ko-KR" altLang="en-US" b="1" spc="-150" dirty="0"/>
              <a:t> </a:t>
            </a:r>
            <a:r>
              <a:rPr lang="ko-KR" altLang="en-US" b="1" spc="-150" dirty="0" smtClean="0"/>
              <a:t>화면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-267494" y="-457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0842" y="1561035"/>
            <a:ext cx="2487402" cy="4680000"/>
          </a:xfrm>
          <a:prstGeom prst="rect">
            <a:avLst/>
          </a:prstGeom>
        </p:spPr>
      </p:pic>
      <p:sp>
        <p:nvSpPr>
          <p:cNvPr id="18" name="_x174320000"/>
          <p:cNvSpPr>
            <a:spLocks noChangeShapeType="1"/>
          </p:cNvSpPr>
          <p:nvPr/>
        </p:nvSpPr>
        <p:spPr bwMode="auto">
          <a:xfrm>
            <a:off x="1907704" y="2685756"/>
            <a:ext cx="1800200" cy="671236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2" name="TextBox 21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  <p:sp>
        <p:nvSpPr>
          <p:cNvPr id="27" name="_x164736264"/>
          <p:cNvSpPr>
            <a:spLocks noChangeArrowheads="1"/>
          </p:cNvSpPr>
          <p:nvPr/>
        </p:nvSpPr>
        <p:spPr bwMode="auto">
          <a:xfrm>
            <a:off x="6444208" y="2924944"/>
            <a:ext cx="2045414" cy="83045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명함 교환 후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두 사용자의 명함 정보</a:t>
            </a:r>
            <a:endParaRPr lang="en-US" altLang="ko-KR" sz="14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실시간 업데이트 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_x164736264"/>
          <p:cNvSpPr>
            <a:spLocks noChangeArrowheads="1"/>
          </p:cNvSpPr>
          <p:nvPr/>
        </p:nvSpPr>
        <p:spPr bwMode="auto">
          <a:xfrm>
            <a:off x="565190" y="2066910"/>
            <a:ext cx="1999754" cy="1004357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명함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교환</a:t>
            </a: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NFC, QR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코드 선택가능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명함 중복 교환 불가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줄무늬가 있는 오른쪽 화살표 27"/>
          <p:cNvSpPr/>
          <p:nvPr/>
        </p:nvSpPr>
        <p:spPr>
          <a:xfrm>
            <a:off x="5677412" y="3071267"/>
            <a:ext cx="677628" cy="429693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86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360" y="60570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7</a:t>
            </a:r>
            <a:r>
              <a:rPr lang="en-US" altLang="ko-KR" b="1" spc="-150" dirty="0" smtClean="0"/>
              <a:t>) NFC </a:t>
            </a:r>
            <a:r>
              <a:rPr lang="ko-KR" altLang="en-US" b="1" spc="-150" dirty="0" smtClean="0"/>
              <a:t>교환 기능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164736264"/>
          <p:cNvSpPr>
            <a:spLocks noChangeArrowheads="1"/>
          </p:cNvSpPr>
          <p:nvPr/>
        </p:nvSpPr>
        <p:spPr bwMode="auto">
          <a:xfrm>
            <a:off x="883605" y="2002623"/>
            <a:ext cx="1999754" cy="1004357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NFC </a:t>
            </a: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교환</a:t>
            </a: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두 휴대폰을 접촉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Android Beam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이 실행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양방향 정보교환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-267494" y="-457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_x164726984"/>
          <p:cNvSpPr>
            <a:spLocks noChangeArrowheads="1"/>
          </p:cNvSpPr>
          <p:nvPr/>
        </p:nvSpPr>
        <p:spPr bwMode="auto">
          <a:xfrm>
            <a:off x="6300192" y="4383705"/>
            <a:ext cx="1454726" cy="1080120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나가기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교환 후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나가기를 눌러야 메인 화면에 업데이트 됨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2295" y="1579794"/>
            <a:ext cx="2487402" cy="4680000"/>
          </a:xfrm>
          <a:prstGeom prst="rect">
            <a:avLst/>
          </a:prstGeom>
        </p:spPr>
      </p:pic>
      <p:sp>
        <p:nvSpPr>
          <p:cNvPr id="18" name="_x174320000"/>
          <p:cNvSpPr>
            <a:spLocks noChangeShapeType="1"/>
          </p:cNvSpPr>
          <p:nvPr/>
        </p:nvSpPr>
        <p:spPr bwMode="auto">
          <a:xfrm>
            <a:off x="2718230" y="2457454"/>
            <a:ext cx="917666" cy="571421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_x174320000"/>
          <p:cNvSpPr>
            <a:spLocks noChangeShapeType="1"/>
          </p:cNvSpPr>
          <p:nvPr/>
        </p:nvSpPr>
        <p:spPr bwMode="auto">
          <a:xfrm>
            <a:off x="4771603" y="4185084"/>
            <a:ext cx="1528589" cy="612068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2" name="TextBox 21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5566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8381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8</a:t>
            </a:r>
            <a:r>
              <a:rPr lang="en-US" altLang="ko-KR" b="1" spc="-150" dirty="0" smtClean="0"/>
              <a:t>) QR</a:t>
            </a:r>
            <a:r>
              <a:rPr lang="ko-KR" altLang="en-US" b="1" spc="-150" dirty="0" smtClean="0"/>
              <a:t>코드 교환 기능</a:t>
            </a:r>
            <a:r>
              <a:rPr lang="en-US" altLang="ko-KR" b="1" spc="-150" dirty="0" smtClean="0"/>
              <a:t> 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_x164750184"/>
          <p:cNvSpPr>
            <a:spLocks noChangeArrowheads="1"/>
          </p:cNvSpPr>
          <p:nvPr/>
        </p:nvSpPr>
        <p:spPr bwMode="auto">
          <a:xfrm>
            <a:off x="683568" y="2132856"/>
            <a:ext cx="2088232" cy="751910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본인 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QR</a:t>
            </a: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코드 </a:t>
            </a: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개인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회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원정보를 포함한 본인의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QR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코드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8299" y="1397046"/>
            <a:ext cx="2487402" cy="4680000"/>
          </a:xfrm>
          <a:prstGeom prst="rect">
            <a:avLst/>
          </a:prstGeom>
        </p:spPr>
      </p:pic>
      <p:sp>
        <p:nvSpPr>
          <p:cNvPr id="18" name="_x174320000"/>
          <p:cNvSpPr>
            <a:spLocks noChangeShapeType="1"/>
          </p:cNvSpPr>
          <p:nvPr/>
        </p:nvSpPr>
        <p:spPr bwMode="auto">
          <a:xfrm>
            <a:off x="1781340" y="2880354"/>
            <a:ext cx="2214595" cy="579369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_x174320000"/>
          <p:cNvSpPr>
            <a:spLocks noChangeShapeType="1"/>
          </p:cNvSpPr>
          <p:nvPr/>
        </p:nvSpPr>
        <p:spPr bwMode="auto">
          <a:xfrm flipV="1">
            <a:off x="2789882" y="4437111"/>
            <a:ext cx="1134046" cy="502895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_x164771704"/>
          <p:cNvSpPr>
            <a:spLocks noChangeArrowheads="1"/>
          </p:cNvSpPr>
          <p:nvPr/>
        </p:nvSpPr>
        <p:spPr bwMode="auto">
          <a:xfrm>
            <a:off x="605908" y="4437112"/>
            <a:ext cx="2374733" cy="720080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상대방 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QR</a:t>
            </a: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코드 스캔하기</a:t>
            </a: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카메라로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QR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스캔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  &gt;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명함리스트에 저장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_x174320000"/>
          <p:cNvSpPr>
            <a:spLocks noChangeShapeType="1"/>
          </p:cNvSpPr>
          <p:nvPr/>
        </p:nvSpPr>
        <p:spPr bwMode="auto">
          <a:xfrm flipV="1">
            <a:off x="4860033" y="3912400"/>
            <a:ext cx="2016224" cy="740735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_x164773864"/>
          <p:cNvSpPr>
            <a:spLocks noChangeArrowheads="1"/>
          </p:cNvSpPr>
          <p:nvPr/>
        </p:nvSpPr>
        <p:spPr bwMode="auto">
          <a:xfrm>
            <a:off x="6326514" y="3497063"/>
            <a:ext cx="1857842" cy="879017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나가기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교환 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나가기를 눌러야 메인 화면에 업데이트 됨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3" name="TextBox 22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882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8381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943055" y="260648"/>
            <a:ext cx="102143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  <a:effectLst/>
              </a:rPr>
              <a:t>시연 영상</a:t>
            </a:r>
            <a:endParaRPr lang="ko-KR" altLang="en-US" sz="15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3" name="TextBox 22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8715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6034" y="59418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77159" y="226726"/>
            <a:ext cx="28873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프로젝트 연구결과 및 기대효과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_x169449496"/>
          <p:cNvSpPr>
            <a:spLocks noChangeArrowheads="1"/>
          </p:cNvSpPr>
          <p:nvPr/>
        </p:nvSpPr>
        <p:spPr bwMode="auto">
          <a:xfrm>
            <a:off x="549328" y="3565816"/>
            <a:ext cx="2212346" cy="2455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전자 명함의 필요성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증가</a:t>
            </a:r>
            <a:endParaRPr lang="en-US" altLang="ko-KR" sz="12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    -&gt;</a:t>
            </a:r>
            <a:r>
              <a:rPr kumimoji="0" lang="en-US" altLang="ko-KR" sz="1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전자 명함 </a:t>
            </a:r>
            <a:r>
              <a:rPr kumimoji="0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어플</a:t>
            </a:r>
            <a:r>
              <a:rPr kumimoji="0" lang="ko-KR" altLang="en-US" sz="1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사용</a:t>
            </a: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단방향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통신</a:t>
            </a:r>
            <a:r>
              <a:rPr kumimoji="0" lang="ko-KR" altLang="en-US" sz="1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지원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동기화</a:t>
            </a:r>
            <a:r>
              <a:rPr kumimoji="0" lang="ko-KR" altLang="en-US" sz="1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지원 불가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125" y="1227020"/>
            <a:ext cx="1914849" cy="1914849"/>
          </a:xfrm>
          <a:prstGeom prst="rect">
            <a:avLst/>
          </a:prstGeom>
        </p:spPr>
      </p:pic>
      <p:sp>
        <p:nvSpPr>
          <p:cNvPr id="16" name="_x175233536"/>
          <p:cNvSpPr>
            <a:spLocks noChangeArrowheads="1"/>
          </p:cNvSpPr>
          <p:nvPr/>
        </p:nvSpPr>
        <p:spPr bwMode="auto">
          <a:xfrm>
            <a:off x="813138" y="3290396"/>
            <a:ext cx="1720277" cy="421897"/>
          </a:xfrm>
          <a:prstGeom prst="rect">
            <a:avLst/>
          </a:prstGeom>
          <a:solidFill>
            <a:srgbClr val="D0CEC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0312" y="3356992"/>
            <a:ext cx="17031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기존 </a:t>
            </a:r>
            <a:r>
              <a:rPr lang="ko-KR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어플</a:t>
            </a:r>
            <a:r>
              <a:rPr lang="ko-KR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리케이션</a:t>
            </a:r>
            <a:endParaRPr lang="ko-KR" altLang="ko-KR" sz="1400" b="1" dirty="0">
              <a:latin typeface="Arial" panose="020B0604020202020204" pitchFamily="34" charset="0"/>
            </a:endParaRPr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0111" y="1301145"/>
            <a:ext cx="1691769" cy="16917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8784" y="1271684"/>
            <a:ext cx="1825519" cy="1825519"/>
          </a:xfrm>
          <a:prstGeom prst="rect">
            <a:avLst/>
          </a:prstGeom>
        </p:spPr>
      </p:pic>
      <p:sp>
        <p:nvSpPr>
          <p:cNvPr id="25" name="_x169449496"/>
          <p:cNvSpPr>
            <a:spLocks noChangeArrowheads="1"/>
          </p:cNvSpPr>
          <p:nvPr/>
        </p:nvSpPr>
        <p:spPr bwMode="auto">
          <a:xfrm>
            <a:off x="3429647" y="3560404"/>
            <a:ext cx="2222473" cy="2455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 err="1" smtClean="0"/>
              <a:t>셀룰러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데이터로 </a:t>
            </a:r>
            <a:r>
              <a:rPr lang="ko-KR" altLang="en-US" sz="1200" b="1" dirty="0" smtClean="0"/>
              <a:t>백업</a:t>
            </a:r>
            <a:endParaRPr lang="en-US" altLang="ko-KR" sz="1200" b="1" dirty="0"/>
          </a:p>
          <a:p>
            <a:r>
              <a:rPr lang="en-US" altLang="ko-KR" sz="1200" b="1" dirty="0" smtClean="0"/>
              <a:t>      -&gt;</a:t>
            </a:r>
            <a:r>
              <a:rPr lang="ko-KR" altLang="en-US" sz="1200" b="1" dirty="0" smtClean="0"/>
              <a:t> 삭제될 우려가 적음</a:t>
            </a:r>
            <a:endParaRPr lang="ko-KR" altLang="en-US" sz="12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 smtClean="0"/>
              <a:t>많은 정보를 저장 가능</a:t>
            </a:r>
            <a:endParaRPr lang="en-US" altLang="ko-KR" sz="12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 smtClean="0"/>
              <a:t>동기화를 통한 연락처</a:t>
            </a:r>
            <a:r>
              <a:rPr lang="en-US" altLang="ko-KR" sz="1200" b="1" dirty="0" smtClean="0"/>
              <a:t>,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</a:t>
            </a:r>
            <a:r>
              <a:rPr lang="ko-KR" altLang="en-US" sz="1200" b="1" dirty="0" smtClean="0"/>
              <a:t>이메일 등의 서비스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이용     </a:t>
            </a:r>
            <a:r>
              <a:rPr lang="en-US" altLang="ko-KR" sz="1200" b="1" dirty="0" smtClean="0"/>
              <a:t> 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ㄴ  </a:t>
            </a:r>
            <a:r>
              <a:rPr lang="ko-KR" altLang="en-US" sz="1200" b="1" dirty="0" smtClean="0"/>
              <a:t>가능</a:t>
            </a:r>
            <a:r>
              <a:rPr kumimoji="0" lang="ko-KR" alt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  <p:sp>
        <p:nvSpPr>
          <p:cNvPr id="26" name="_x175233536"/>
          <p:cNvSpPr>
            <a:spLocks noChangeArrowheads="1"/>
          </p:cNvSpPr>
          <p:nvPr/>
        </p:nvSpPr>
        <p:spPr bwMode="auto">
          <a:xfrm>
            <a:off x="3693458" y="3284984"/>
            <a:ext cx="1720277" cy="421897"/>
          </a:xfrm>
          <a:prstGeom prst="rect">
            <a:avLst/>
          </a:prstGeom>
          <a:solidFill>
            <a:srgbClr val="D0CEC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10632" y="3306470"/>
            <a:ext cx="1703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DB</a:t>
            </a:r>
            <a:endParaRPr lang="ko-KR" altLang="en-US" sz="1600" b="1" dirty="0"/>
          </a:p>
        </p:txBody>
      </p:sp>
      <p:sp>
        <p:nvSpPr>
          <p:cNvPr id="28" name="_x169449496"/>
          <p:cNvSpPr>
            <a:spLocks noChangeArrowheads="1"/>
          </p:cNvSpPr>
          <p:nvPr/>
        </p:nvSpPr>
        <p:spPr bwMode="auto">
          <a:xfrm>
            <a:off x="6237959" y="3560404"/>
            <a:ext cx="2222473" cy="2455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z="1200" b="1" dirty="0" smtClean="0">
                <a:latin typeface="Arial" panose="020B0604020202020204" pitchFamily="34" charset="0"/>
              </a:rPr>
              <a:t>양방향 통신으로 교환 시간 단축 및 효율 증가</a:t>
            </a:r>
            <a:endParaRPr lang="en-US" altLang="ko-KR" sz="1200" b="1" dirty="0" smtClean="0"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200" b="1" dirty="0"/>
              <a:t>NFC</a:t>
            </a:r>
            <a:r>
              <a:rPr lang="ko-KR" altLang="en-US" sz="1200" b="1" dirty="0"/>
              <a:t>의 대량보급으로 인한 대중화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z="1200" b="1" dirty="0" smtClean="0">
                <a:latin typeface="Arial" panose="020B0604020202020204" pitchFamily="34" charset="0"/>
              </a:rPr>
              <a:t>높은 </a:t>
            </a:r>
            <a:r>
              <a:rPr lang="ko-KR" altLang="en-US" sz="1200" b="1" dirty="0" err="1" smtClean="0">
                <a:latin typeface="Arial" panose="020B0604020202020204" pitchFamily="34" charset="0"/>
              </a:rPr>
              <a:t>보안성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  <p:sp>
        <p:nvSpPr>
          <p:cNvPr id="29" name="_x175233536"/>
          <p:cNvSpPr>
            <a:spLocks noChangeArrowheads="1"/>
          </p:cNvSpPr>
          <p:nvPr/>
        </p:nvSpPr>
        <p:spPr bwMode="auto">
          <a:xfrm>
            <a:off x="6501770" y="3284984"/>
            <a:ext cx="1720277" cy="421897"/>
          </a:xfrm>
          <a:prstGeom prst="rect">
            <a:avLst/>
          </a:prstGeom>
          <a:solidFill>
            <a:srgbClr val="D0CEC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18944" y="3351580"/>
            <a:ext cx="170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NFC</a:t>
            </a:r>
            <a:endParaRPr lang="ko-KR" altLang="en-US" sz="16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2" name="TextBox 21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777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12160" y="188641"/>
            <a:ext cx="2952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spc="-150" dirty="0">
                <a:solidFill>
                  <a:schemeClr val="bg1"/>
                </a:solidFill>
              </a:rPr>
              <a:t>NFC</a:t>
            </a:r>
            <a:r>
              <a:rPr lang="ko-KR" altLang="en-US" sz="1300" b="1" spc="-150" dirty="0">
                <a:solidFill>
                  <a:schemeClr val="bg1"/>
                </a:solidFill>
              </a:rPr>
              <a:t>기능을 </a:t>
            </a:r>
            <a:r>
              <a:rPr lang="ko-KR" altLang="en-US" sz="1300" b="1" spc="-150" dirty="0" smtClean="0">
                <a:solidFill>
                  <a:schemeClr val="bg1"/>
                </a:solidFill>
              </a:rPr>
              <a:t>이용한</a:t>
            </a:r>
            <a:r>
              <a:rPr lang="en-US" altLang="ko-KR" sz="13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300" b="1" spc="-150" dirty="0" err="1" smtClean="0">
                <a:solidFill>
                  <a:schemeClr val="bg1"/>
                </a:solidFill>
              </a:rPr>
              <a:t>명함교환</a:t>
            </a:r>
            <a:r>
              <a:rPr lang="ko-KR" altLang="en-US" sz="13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300" b="1" spc="-150" dirty="0">
                <a:solidFill>
                  <a:schemeClr val="bg1"/>
                </a:solidFill>
              </a:rPr>
              <a:t>어플리케이션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11" name="TextBox 10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328" y="1196752"/>
            <a:ext cx="8853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</a:t>
            </a:r>
          </a:p>
          <a:p>
            <a:endParaRPr lang="en-US" altLang="ko-KR" sz="3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   </a:t>
            </a:r>
          </a:p>
          <a:p>
            <a:endParaRPr lang="en-US" altLang="ko-KR" sz="3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  </a:t>
            </a:r>
          </a:p>
          <a:p>
            <a:endParaRPr lang="en-US" altLang="ko-KR" sz="3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 </a:t>
            </a:r>
          </a:p>
          <a:p>
            <a:endParaRPr lang="en-US" altLang="ko-KR" sz="3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3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1322611"/>
            <a:ext cx="2595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bg1"/>
                </a:solidFill>
              </a:rPr>
              <a:t>프로젝트 목적 및 필요성</a:t>
            </a:r>
            <a:endParaRPr lang="ko-KR" altLang="en-US" sz="1700" dirty="0">
              <a:solidFill>
                <a:schemeClr val="bg1"/>
              </a:solidFill>
            </a:endParaRPr>
          </a:p>
          <a:p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99529" y="2230235"/>
            <a:ext cx="28905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bg1"/>
                </a:solidFill>
              </a:rPr>
              <a:t>프로젝트 기술 및 </a:t>
            </a:r>
            <a:r>
              <a:rPr lang="ko-KR" altLang="en-US" sz="1700" b="1" dirty="0" smtClean="0">
                <a:solidFill>
                  <a:schemeClr val="bg1"/>
                </a:solidFill>
              </a:rPr>
              <a:t>구현 방법</a:t>
            </a:r>
            <a:endParaRPr lang="ko-KR" altLang="en-US" sz="1700" dirty="0">
              <a:solidFill>
                <a:schemeClr val="bg1"/>
              </a:solidFill>
            </a:endParaRPr>
          </a:p>
          <a:p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70449" y="3168637"/>
            <a:ext cx="208262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bg1"/>
                </a:solidFill>
              </a:rPr>
              <a:t>프로젝트 개발 내용</a:t>
            </a:r>
            <a:endParaRPr lang="ko-KR" altLang="en-US" sz="1700" dirty="0">
              <a:solidFill>
                <a:schemeClr val="bg1"/>
              </a:solidFill>
            </a:endParaRPr>
          </a:p>
          <a:p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0449" y="4065201"/>
            <a:ext cx="11336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solidFill>
                  <a:schemeClr val="bg1"/>
                </a:solidFill>
              </a:rPr>
              <a:t>시연 영상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5907424"/>
            <a:ext cx="9144000" cy="323165"/>
            <a:chOff x="0" y="5907424"/>
            <a:chExt cx="9144000" cy="323165"/>
          </a:xfrm>
        </p:grpSpPr>
        <p:sp>
          <p:nvSpPr>
            <p:cNvPr id="31" name="TextBox 30"/>
            <p:cNvSpPr txBox="1"/>
            <p:nvPr/>
          </p:nvSpPr>
          <p:spPr>
            <a:xfrm>
              <a:off x="0" y="5907424"/>
              <a:ext cx="9144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5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15446" y="5918377"/>
              <a:ext cx="284726" cy="2880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370449" y="4970837"/>
            <a:ext cx="32496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solidFill>
                  <a:schemeClr val="bg1"/>
                </a:solidFill>
              </a:rPr>
              <a:t>프로젝트 연구결과 및 기대효과</a:t>
            </a:r>
            <a:endParaRPr lang="ko-KR" altLang="en-US" sz="1700" dirty="0">
              <a:solidFill>
                <a:schemeClr val="bg1"/>
              </a:solidFill>
            </a:endParaRPr>
          </a:p>
          <a:p>
            <a:endParaRPr lang="ko-KR" alt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05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60232" y="218987"/>
            <a:ext cx="23102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목적 및 필요성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429" y="3617396"/>
            <a:ext cx="890930" cy="8909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61811" y="2774513"/>
            <a:ext cx="961933" cy="9619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1155" y="2781369"/>
            <a:ext cx="1934039" cy="1934039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_x175233536"/>
          <p:cNvSpPr>
            <a:spLocks noChangeArrowheads="1"/>
          </p:cNvSpPr>
          <p:nvPr/>
        </p:nvSpPr>
        <p:spPr bwMode="auto">
          <a:xfrm>
            <a:off x="597073" y="1586530"/>
            <a:ext cx="7863359" cy="417966"/>
          </a:xfrm>
          <a:prstGeom prst="rect">
            <a:avLst/>
          </a:prstGeom>
          <a:solidFill>
            <a:srgbClr val="D0CEC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_x175269536"/>
          <p:cNvSpPr>
            <a:spLocks noChangeArrowheads="1"/>
          </p:cNvSpPr>
          <p:nvPr/>
        </p:nvSpPr>
        <p:spPr bwMode="auto">
          <a:xfrm>
            <a:off x="597073" y="1648346"/>
            <a:ext cx="5127055" cy="39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A307D"/>
                </a:solidFill>
                <a:effectLst/>
                <a:latin typeface="Arial" panose="020B0604020202020204" pitchFamily="34" charset="0"/>
              </a:rPr>
              <a:t>기존의 종이 명함 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A307D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A307D"/>
                </a:solidFill>
                <a:effectLst/>
                <a:latin typeface="Arial" panose="020B0604020202020204" pitchFamily="34" charset="0"/>
              </a:rPr>
              <a:t>휴대성이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A307D"/>
                </a:solidFill>
                <a:effectLst/>
                <a:latin typeface="Arial" panose="020B0604020202020204" pitchFamily="34" charset="0"/>
              </a:rPr>
              <a:t> 떨어지고 관리가 어려움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7944" y="2701947"/>
            <a:ext cx="41764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 smtClean="0"/>
              <a:t>명함이 많은 경우</a:t>
            </a:r>
            <a:r>
              <a:rPr lang="en-US" altLang="ko-KR" sz="1300" b="1" dirty="0" smtClean="0"/>
              <a:t>,</a:t>
            </a:r>
            <a:r>
              <a:rPr lang="ko-KR" altLang="en-US" sz="1300" b="1" dirty="0" smtClean="0"/>
              <a:t> </a:t>
            </a:r>
            <a:r>
              <a:rPr lang="ko-KR" altLang="en-US" sz="1300" b="1" dirty="0"/>
              <a:t>원하는 명함을 찾기가 </a:t>
            </a:r>
            <a:r>
              <a:rPr lang="ko-KR" altLang="en-US" sz="1300" b="1" dirty="0" smtClean="0"/>
              <a:t>어려움</a:t>
            </a: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3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 smtClean="0"/>
              <a:t>분실로 인한 개인정보 </a:t>
            </a:r>
            <a:r>
              <a:rPr lang="ko-KR" altLang="en-US" sz="1300" b="1" dirty="0"/>
              <a:t>유출의 </a:t>
            </a:r>
            <a:r>
              <a:rPr lang="ko-KR" altLang="en-US" sz="1300" b="1" dirty="0" smtClean="0"/>
              <a:t>위험</a:t>
            </a: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3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/>
              <a:t>명함에 </a:t>
            </a:r>
            <a:r>
              <a:rPr lang="ko-KR" altLang="en-US" sz="1300" b="1" dirty="0" smtClean="0"/>
              <a:t>담을 수 있는 데이터가 한정적</a:t>
            </a: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 smtClean="0"/>
              <a:t>훼손 가능성</a:t>
            </a:r>
            <a:endParaRPr lang="ko-KR" altLang="en-US" sz="1300" b="1" dirty="0"/>
          </a:p>
          <a:p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</a:t>
            </a:r>
            <a:r>
              <a:rPr lang="ko-KR" altLang="en-US" b="1" dirty="0"/>
              <a:t>프로젝트 필요성</a:t>
            </a:r>
            <a:endParaRPr lang="ko-KR" altLang="en-US" dirty="0">
              <a:effectLst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1851" y="592305"/>
            <a:ext cx="8640960" cy="5976664"/>
          </a:xfrm>
          <a:prstGeom prst="rect">
            <a:avLst/>
          </a:prstGeom>
          <a:solidFill>
            <a:schemeClr val="bg1"/>
          </a:solidFill>
          <a:ln>
            <a:solidFill>
              <a:srgbClr val="0A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/>
              <a:t>프로젝트 필요성</a:t>
            </a:r>
            <a:endParaRPr lang="ko-KR" altLang="en-US">
              <a:effectLst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2232" y="218987"/>
            <a:ext cx="23102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목적 및 필요성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AutoShape 37" hidden="1"/>
          <p:cNvSpPr>
            <a:spLocks noSelect="1" noChangeArrowheads="1"/>
          </p:cNvSpPr>
          <p:nvPr/>
        </p:nvSpPr>
        <p:spPr bwMode="auto">
          <a:xfrm>
            <a:off x="0" y="2286000"/>
            <a:ext cx="1587500" cy="15875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827584" y="1297500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827584" y="1473850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827584" y="1650200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827584" y="1826550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827584" y="2002900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827584" y="2791577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27584" y="2967927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827584" y="3144277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827584" y="3320627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827584" y="3496977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827584" y="3673327"/>
            <a:ext cx="2710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50"/>
          </a:p>
        </p:txBody>
      </p:sp>
      <p:sp>
        <p:nvSpPr>
          <p:cNvPr id="68" name="TextBox 67"/>
          <p:cNvSpPr txBox="1"/>
          <p:nvPr/>
        </p:nvSpPr>
        <p:spPr>
          <a:xfrm>
            <a:off x="539552" y="1079239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</a:t>
            </a:r>
            <a:r>
              <a:rPr lang="en-US" altLang="ko-KR" b="1" spc="-150" dirty="0" smtClean="0"/>
              <a:t>) </a:t>
            </a:r>
            <a:r>
              <a:rPr lang="ko-KR" altLang="en-US" b="1" dirty="0"/>
              <a:t>기존의 </a:t>
            </a:r>
            <a:r>
              <a:rPr lang="ko-KR" altLang="en-US" b="1" dirty="0" smtClean="0"/>
              <a:t>전자 명함 교환 방식</a:t>
            </a:r>
            <a:endParaRPr lang="ko-KR" altLang="en-US" dirty="0"/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5" name="_x169384216"/>
          <p:cNvSpPr>
            <a:spLocks noChangeArrowheads="1"/>
          </p:cNvSpPr>
          <p:nvPr/>
        </p:nvSpPr>
        <p:spPr bwMode="auto">
          <a:xfrm>
            <a:off x="5004048" y="2933612"/>
            <a:ext cx="700114" cy="330240"/>
          </a:xfrm>
          <a:prstGeom prst="rightArrow">
            <a:avLst>
              <a:gd name="adj1" fmla="val 50000"/>
              <a:gd name="adj2" fmla="val 49974"/>
            </a:avLst>
          </a:prstGeom>
          <a:solidFill>
            <a:srgbClr val="0A307D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83" name="_x169369976"/>
          <p:cNvSpPr>
            <a:spLocks noChangeArrowheads="1"/>
          </p:cNvSpPr>
          <p:nvPr/>
        </p:nvSpPr>
        <p:spPr bwMode="auto">
          <a:xfrm>
            <a:off x="5924568" y="4111641"/>
            <a:ext cx="2376264" cy="392499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3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3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사용자의</a:t>
            </a:r>
            <a:r>
              <a:rPr lang="en-US" altLang="ko-KR" sz="13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번거로움</a:t>
            </a:r>
            <a:endParaRPr lang="ko-KR" altLang="ko-KR" sz="1300" dirty="0">
              <a:latin typeface="Arial" panose="020B0604020202020204" pitchFamily="34" charset="0"/>
            </a:endParaRPr>
          </a:p>
        </p:txBody>
      </p:sp>
      <p:sp>
        <p:nvSpPr>
          <p:cNvPr id="85" name="_x169369976"/>
          <p:cNvSpPr>
            <a:spLocks noChangeArrowheads="1"/>
          </p:cNvSpPr>
          <p:nvPr/>
        </p:nvSpPr>
        <p:spPr bwMode="auto">
          <a:xfrm>
            <a:off x="2145966" y="5053342"/>
            <a:ext cx="4852067" cy="6434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5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정보교환 방식의 </a:t>
            </a:r>
            <a:r>
              <a:rPr lang="ko-KR" altLang="en-US" sz="2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 필요</a:t>
            </a:r>
            <a:endParaRPr lang="ko-KR" altLang="en-US" sz="2400" dirty="0">
              <a:solidFill>
                <a:schemeClr val="tx2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2" name="그림 20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16233" y="2445247"/>
            <a:ext cx="1815390" cy="1815390"/>
          </a:xfrm>
          <a:prstGeom prst="rect">
            <a:avLst/>
          </a:prstGeom>
        </p:spPr>
      </p:pic>
      <p:pic>
        <p:nvPicPr>
          <p:cNvPr id="2053" name="그림 20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3186" y="2391548"/>
            <a:ext cx="1858158" cy="1858158"/>
          </a:xfrm>
          <a:prstGeom prst="rect">
            <a:avLst/>
          </a:prstGeom>
        </p:spPr>
      </p:pic>
      <p:pic>
        <p:nvPicPr>
          <p:cNvPr id="2058" name="그림 20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0507" y="2113748"/>
            <a:ext cx="2070325" cy="2070325"/>
          </a:xfrm>
          <a:prstGeom prst="rect">
            <a:avLst/>
          </a:prstGeom>
        </p:spPr>
      </p:pic>
      <p:sp>
        <p:nvSpPr>
          <p:cNvPr id="95" name="줄무늬가 있는 오른쪽 화살표 94"/>
          <p:cNvSpPr/>
          <p:nvPr/>
        </p:nvSpPr>
        <p:spPr>
          <a:xfrm>
            <a:off x="1370981" y="5271372"/>
            <a:ext cx="752747" cy="491875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31" name="TextBox 30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7644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60232" y="218987"/>
            <a:ext cx="23102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목적 및 필요성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_x175233536"/>
          <p:cNvSpPr>
            <a:spLocks noChangeArrowheads="1"/>
          </p:cNvSpPr>
          <p:nvPr/>
        </p:nvSpPr>
        <p:spPr bwMode="auto">
          <a:xfrm>
            <a:off x="597073" y="1586530"/>
            <a:ext cx="7863359" cy="402310"/>
          </a:xfrm>
          <a:prstGeom prst="rect">
            <a:avLst/>
          </a:prstGeom>
          <a:solidFill>
            <a:srgbClr val="D0CEC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_x175269536"/>
          <p:cNvSpPr>
            <a:spLocks noChangeArrowheads="1"/>
          </p:cNvSpPr>
          <p:nvPr/>
        </p:nvSpPr>
        <p:spPr bwMode="auto">
          <a:xfrm>
            <a:off x="597073" y="1612890"/>
            <a:ext cx="101933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NFC</a:t>
            </a:r>
            <a:r>
              <a:rPr lang="ko-KR" altLang="en-US" sz="1400" b="1" dirty="0">
                <a:solidFill>
                  <a:schemeClr val="tx2"/>
                </a:solidFill>
              </a:rPr>
              <a:t>기능을 이용한 명함 교환 관리 어플리케이션 개발</a:t>
            </a:r>
            <a:endParaRPr lang="ko-KR" altLang="en-US" sz="1400" dirty="0">
              <a:solidFill>
                <a:schemeClr val="tx2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7023" y="2819658"/>
            <a:ext cx="741682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 smtClean="0"/>
              <a:t>휴대폰 </a:t>
            </a:r>
            <a:r>
              <a:rPr lang="ko-KR" altLang="en-US" sz="1300" b="1" dirty="0"/>
              <a:t>접촉으로 간편하고 </a:t>
            </a:r>
            <a:r>
              <a:rPr lang="ko-KR" altLang="en-US" sz="1300" b="1" dirty="0" smtClean="0"/>
              <a:t>빠른 명함 교환</a:t>
            </a: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3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 smtClean="0"/>
              <a:t>여러 </a:t>
            </a:r>
            <a:r>
              <a:rPr lang="ko-KR" altLang="en-US" sz="1300" b="1" dirty="0"/>
              <a:t>장의 본인 명함 </a:t>
            </a:r>
            <a:r>
              <a:rPr lang="ko-KR" altLang="en-US" sz="1300" b="1" dirty="0" smtClean="0"/>
              <a:t>中 대표 명함 교환</a:t>
            </a: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3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 smtClean="0"/>
              <a:t>양방향 </a:t>
            </a:r>
            <a:r>
              <a:rPr lang="ko-KR" altLang="en-US" sz="1300" b="1" dirty="0"/>
              <a:t>교환으로 불필요한 통신 횟수를 </a:t>
            </a:r>
            <a:r>
              <a:rPr lang="ko-KR" altLang="en-US" sz="1300" b="1" dirty="0" smtClean="0"/>
              <a:t>제거</a:t>
            </a: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3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00" b="1" dirty="0" smtClean="0"/>
              <a:t>교환한 </a:t>
            </a:r>
            <a:r>
              <a:rPr lang="ko-KR" altLang="en-US" sz="1300" b="1" dirty="0"/>
              <a:t>명함 검색 가능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</a:t>
            </a:r>
            <a:r>
              <a:rPr lang="en-US" altLang="ko-KR" b="1" spc="-150" dirty="0" smtClean="0"/>
              <a:t>) </a:t>
            </a:r>
            <a:r>
              <a:rPr lang="ko-KR" altLang="en-US" b="1" dirty="0"/>
              <a:t>프로젝트 </a:t>
            </a:r>
            <a:r>
              <a:rPr lang="ko-KR" altLang="en-US" b="1" dirty="0" smtClean="0"/>
              <a:t>목적</a:t>
            </a:r>
            <a:endParaRPr lang="ko-KR" altLang="en-US" dirty="0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2564904"/>
            <a:ext cx="2396016" cy="239601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0950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452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114090"/>
            <a:ext cx="432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tx2"/>
                </a:solidFill>
              </a:rPr>
              <a:t>NFC</a:t>
            </a:r>
          </a:p>
          <a:p>
            <a:pPr algn="ctr"/>
            <a:r>
              <a:rPr lang="en-US" altLang="ko-KR" sz="1400" b="1" dirty="0">
                <a:solidFill>
                  <a:schemeClr val="tx2"/>
                </a:solidFill>
              </a:rPr>
              <a:t>(Near Field Communication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)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4000" y="2901065"/>
            <a:ext cx="1822565" cy="1822565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 flipV="1">
            <a:off x="3275856" y="1947189"/>
            <a:ext cx="3672408" cy="92303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09364" y="4712337"/>
            <a:ext cx="3389367" cy="128394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34435" y="284877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근거리 무선 통신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23370" y="37828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보안성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8184" y="321969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간편결제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79912" y="428945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RFID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4738" y="488995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빠른 통신연결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3" name="_x169479016" descr="cif000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6091" y="2370391"/>
            <a:ext cx="11715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6055993" y="3821960"/>
            <a:ext cx="989457" cy="989457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389872" y="218987"/>
            <a:ext cx="25026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기술 및 </a:t>
            </a:r>
            <a:r>
              <a:rPr lang="ko-KR" altLang="en-US" sz="1500" b="1" dirty="0" err="1" smtClean="0">
                <a:solidFill>
                  <a:schemeClr val="bg1"/>
                </a:solidFill>
              </a:rPr>
              <a:t>구현방법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</a:t>
            </a:r>
            <a:r>
              <a:rPr lang="en-US" altLang="ko-KR" b="1" spc="-150" dirty="0" smtClean="0"/>
              <a:t>) </a:t>
            </a:r>
            <a:r>
              <a:rPr lang="ko-KR" altLang="en-US" b="1" dirty="0"/>
              <a:t>프로젝트 </a:t>
            </a:r>
            <a:r>
              <a:rPr lang="ko-KR" altLang="en-US" b="1" dirty="0" smtClean="0"/>
              <a:t>기술</a:t>
            </a:r>
            <a:endParaRPr lang="ko-KR" altLang="en-US" dirty="0">
              <a:effectLst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4" name="TextBox 23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2) </a:t>
            </a:r>
            <a:r>
              <a:rPr lang="ko-KR" altLang="en-US" b="1" dirty="0"/>
              <a:t>프로젝트 </a:t>
            </a:r>
            <a:r>
              <a:rPr lang="ko-KR" altLang="en-US" b="1" dirty="0" smtClean="0"/>
              <a:t>구현 방법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94912" y="188640"/>
            <a:ext cx="25026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기술 및 </a:t>
            </a:r>
            <a:r>
              <a:rPr lang="ko-KR" altLang="en-US" sz="1500" b="1" dirty="0" err="1" smtClean="0">
                <a:solidFill>
                  <a:schemeClr val="bg1"/>
                </a:solidFill>
              </a:rPr>
              <a:t>구현방법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pic>
        <p:nvPicPr>
          <p:cNvPr id="5140" name="그림 513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980350"/>
            <a:ext cx="7177560" cy="359239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12" name="TextBox 11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013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로그인 화면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3968" y="1671166"/>
            <a:ext cx="2296063" cy="4320000"/>
          </a:xfrm>
          <a:prstGeom prst="rect">
            <a:avLst/>
          </a:prstGeom>
        </p:spPr>
      </p:pic>
      <p:sp>
        <p:nvSpPr>
          <p:cNvPr id="8" name="_x174320000"/>
          <p:cNvSpPr>
            <a:spLocks noChangeShapeType="1"/>
          </p:cNvSpPr>
          <p:nvPr/>
        </p:nvSpPr>
        <p:spPr bwMode="auto">
          <a:xfrm>
            <a:off x="2933679" y="4005064"/>
            <a:ext cx="1062257" cy="64807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_x174338080"/>
          <p:cNvSpPr>
            <a:spLocks noChangeArrowheads="1"/>
          </p:cNvSpPr>
          <p:nvPr/>
        </p:nvSpPr>
        <p:spPr bwMode="auto">
          <a:xfrm>
            <a:off x="683567" y="3645023"/>
            <a:ext cx="2250112" cy="648073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로그인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데이터베이스 연동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자동 로그인 기능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-1"/>
            <a:ext cx="8853029" cy="59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_x174342960"/>
          <p:cNvSpPr>
            <a:spLocks noChangeShapeType="1"/>
          </p:cNvSpPr>
          <p:nvPr/>
        </p:nvSpPr>
        <p:spPr bwMode="auto">
          <a:xfrm>
            <a:off x="5220072" y="4739726"/>
            <a:ext cx="1496176" cy="71742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457199"/>
            <a:ext cx="8853029" cy="59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174363200"/>
          <p:cNvSpPr>
            <a:spLocks noChangeArrowheads="1"/>
          </p:cNvSpPr>
          <p:nvPr/>
        </p:nvSpPr>
        <p:spPr bwMode="auto">
          <a:xfrm>
            <a:off x="6444208" y="5027758"/>
            <a:ext cx="2094698" cy="666328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회원가입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ID, password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이름 등 입력하도록 되어있음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8815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5692" y="60570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6683" y="118856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메인 화면</a:t>
            </a:r>
            <a:endParaRPr lang="ko-KR" altLang="en-US" dirty="0"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92280" y="260648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프로젝트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개발 내용</a:t>
            </a:r>
            <a:endParaRPr lang="ko-KR" altLang="en-US" sz="1500" dirty="0"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0" y="1828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0" y="2286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0" y="2743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2295" y="1612967"/>
            <a:ext cx="2487402" cy="4680000"/>
          </a:xfrm>
          <a:prstGeom prst="rect">
            <a:avLst/>
          </a:prstGeom>
        </p:spPr>
      </p:pic>
      <p:sp>
        <p:nvSpPr>
          <p:cNvPr id="39" name="_x174320000"/>
          <p:cNvSpPr>
            <a:spLocks noChangeShapeType="1"/>
          </p:cNvSpPr>
          <p:nvPr/>
        </p:nvSpPr>
        <p:spPr bwMode="auto">
          <a:xfrm>
            <a:off x="2480189" y="2466898"/>
            <a:ext cx="943273" cy="409535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_x164008752"/>
          <p:cNvSpPr>
            <a:spLocks noChangeArrowheads="1"/>
          </p:cNvSpPr>
          <p:nvPr/>
        </p:nvSpPr>
        <p:spPr bwMode="auto">
          <a:xfrm>
            <a:off x="363630" y="1842630"/>
            <a:ext cx="2812434" cy="714271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본인의 대표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명함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본인의 명함 중 대표명함이 보여짐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교환 시에 사용될 명함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_x174320000"/>
          <p:cNvSpPr>
            <a:spLocks noChangeShapeType="1"/>
          </p:cNvSpPr>
          <p:nvPr/>
        </p:nvSpPr>
        <p:spPr bwMode="auto">
          <a:xfrm>
            <a:off x="2277323" y="3840413"/>
            <a:ext cx="1062257" cy="64807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_x163998832"/>
          <p:cNvSpPr>
            <a:spLocks noChangeArrowheads="1"/>
          </p:cNvSpPr>
          <p:nvPr/>
        </p:nvSpPr>
        <p:spPr bwMode="auto">
          <a:xfrm>
            <a:off x="446202" y="3102288"/>
            <a:ext cx="2590451" cy="758759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상대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명함</a:t>
            </a:r>
            <a:r>
              <a:rPr kumimoji="0" lang="ko-KR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리스트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내가 보유한 다른 사람의 명함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이름순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회사 순으로 정렬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_x174320000"/>
          <p:cNvSpPr>
            <a:spLocks noChangeShapeType="1"/>
          </p:cNvSpPr>
          <p:nvPr/>
        </p:nvSpPr>
        <p:spPr bwMode="auto">
          <a:xfrm>
            <a:off x="2644935" y="5525367"/>
            <a:ext cx="1062257" cy="64807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_x164016672"/>
          <p:cNvSpPr>
            <a:spLocks noChangeArrowheads="1"/>
          </p:cNvSpPr>
          <p:nvPr/>
        </p:nvSpPr>
        <p:spPr bwMode="auto">
          <a:xfrm>
            <a:off x="674552" y="5085184"/>
            <a:ext cx="2133900" cy="630986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내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명함</a:t>
            </a:r>
            <a:r>
              <a:rPr kumimoji="0" lang="ko-KR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리스트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내가 보유한 모든 명함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_x174320000"/>
          <p:cNvSpPr>
            <a:spLocks noChangeShapeType="1"/>
          </p:cNvSpPr>
          <p:nvPr/>
        </p:nvSpPr>
        <p:spPr bwMode="auto">
          <a:xfrm>
            <a:off x="5656253" y="1825501"/>
            <a:ext cx="1062257" cy="64807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_x163993232"/>
          <p:cNvSpPr>
            <a:spLocks noChangeArrowheads="1"/>
          </p:cNvSpPr>
          <p:nvPr/>
        </p:nvSpPr>
        <p:spPr bwMode="auto">
          <a:xfrm>
            <a:off x="6427057" y="2117881"/>
            <a:ext cx="1495363" cy="1012086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설정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새로고침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로그아웃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회원정보변경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회원탈퇴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_x174320000"/>
          <p:cNvSpPr>
            <a:spLocks noChangeShapeType="1"/>
          </p:cNvSpPr>
          <p:nvPr/>
        </p:nvSpPr>
        <p:spPr bwMode="auto">
          <a:xfrm flipV="1">
            <a:off x="5279225" y="1223092"/>
            <a:ext cx="961940" cy="390328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_x164005952"/>
          <p:cNvSpPr>
            <a:spLocks noChangeArrowheads="1"/>
          </p:cNvSpPr>
          <p:nvPr/>
        </p:nvSpPr>
        <p:spPr bwMode="auto">
          <a:xfrm>
            <a:off x="6065146" y="1003840"/>
            <a:ext cx="2476555" cy="609127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검색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보유한 명함을 검색할 수 있음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_x174320000"/>
          <p:cNvSpPr>
            <a:spLocks noChangeShapeType="1"/>
          </p:cNvSpPr>
          <p:nvPr/>
        </p:nvSpPr>
        <p:spPr bwMode="auto">
          <a:xfrm flipV="1">
            <a:off x="4631964" y="4869160"/>
            <a:ext cx="1582013" cy="1105312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_x164020352"/>
          <p:cNvSpPr>
            <a:spLocks noChangeArrowheads="1"/>
          </p:cNvSpPr>
          <p:nvPr/>
        </p:nvSpPr>
        <p:spPr bwMode="auto">
          <a:xfrm>
            <a:off x="6187381" y="4375518"/>
            <a:ext cx="2331268" cy="703331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명함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등록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수동으로 다른 사람의 명함 등록 가능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_x174320000"/>
          <p:cNvSpPr>
            <a:spLocks noChangeShapeType="1"/>
          </p:cNvSpPr>
          <p:nvPr/>
        </p:nvSpPr>
        <p:spPr bwMode="auto">
          <a:xfrm flipV="1">
            <a:off x="5352659" y="5805264"/>
            <a:ext cx="1067010" cy="261236"/>
          </a:xfrm>
          <a:prstGeom prst="line">
            <a:avLst/>
          </a:prstGeom>
          <a:noFill/>
          <a:ln w="12700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_x164021552"/>
          <p:cNvSpPr>
            <a:spLocks noChangeArrowheads="1"/>
          </p:cNvSpPr>
          <p:nvPr/>
        </p:nvSpPr>
        <p:spPr bwMode="auto">
          <a:xfrm>
            <a:off x="6213978" y="5536049"/>
            <a:ext cx="1970226" cy="689729"/>
          </a:xfrm>
          <a:prstGeom prst="rect">
            <a:avLst/>
          </a:prstGeom>
          <a:solidFill>
            <a:srgbClr val="FFFFFF"/>
          </a:solidFill>
          <a:ln w="12700">
            <a:solidFill>
              <a:srgbClr val="0A307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명함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교환</a:t>
            </a:r>
            <a:endParaRPr kumimoji="0" lang="ko-KR" altLang="ko-K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NFC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QR code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380312" y="6540578"/>
            <a:ext cx="1584176" cy="348186"/>
            <a:chOff x="1219200" y="5907424"/>
            <a:chExt cx="2682240" cy="315575"/>
          </a:xfrm>
        </p:grpSpPr>
        <p:sp>
          <p:nvSpPr>
            <p:cNvPr id="47" name="TextBox 46"/>
            <p:cNvSpPr txBox="1"/>
            <p:nvPr/>
          </p:nvSpPr>
          <p:spPr>
            <a:xfrm>
              <a:off x="1219200" y="5907424"/>
              <a:ext cx="2682240" cy="29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latin typeface="+mj-lt"/>
                </a:rPr>
                <a:t>       </a:t>
              </a:r>
              <a:r>
                <a:rPr lang="en-US" altLang="ko-KR" sz="1100" b="1" dirty="0" err="1" smtClean="0">
                  <a:solidFill>
                    <a:schemeClr val="bg1"/>
                  </a:solidFill>
                  <a:latin typeface="+mj-lt"/>
                </a:rPr>
                <a:t>BusinessCard</a:t>
              </a:r>
              <a:endParaRPr lang="en-US" altLang="ko-KR" sz="11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27549" y="5958888"/>
              <a:ext cx="363769" cy="264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3442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663</Words>
  <Application>Microsoft Office PowerPoint</Application>
  <PresentationFormat>화면 슬라이드 쇼(4:3)</PresentationFormat>
  <Paragraphs>228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70</cp:revision>
  <dcterms:created xsi:type="dcterms:W3CDTF">2016-11-03T20:47:04Z</dcterms:created>
  <dcterms:modified xsi:type="dcterms:W3CDTF">2019-12-02T05:28:27Z</dcterms:modified>
</cp:coreProperties>
</file>