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8E0"/>
    <a:srgbClr val="92C800"/>
    <a:srgbClr val="92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88615" y="2201545"/>
            <a:ext cx="1546860" cy="989330"/>
            <a:chOff x="185" y="103"/>
            <a:chExt cx="2436" cy="1558"/>
          </a:xfrm>
        </p:grpSpPr>
        <p:sp>
          <p:nvSpPr>
            <p:cNvPr id="4" name="文本框 3"/>
            <p:cNvSpPr txBox="1"/>
            <p:nvPr/>
          </p:nvSpPr>
          <p:spPr>
            <a:xfrm>
              <a:off x="185" y="103"/>
              <a:ext cx="222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400" b="1">
                  <a:solidFill>
                    <a:srgbClr val="0070C0"/>
                  </a:solidFill>
                </a:rPr>
                <a:t>ROV</a:t>
              </a:r>
              <a:endParaRPr lang="en-US" altLang="zh-CN" sz="4400" b="1">
                <a:solidFill>
                  <a:srgbClr val="0070C0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1" y="1178"/>
              <a:ext cx="238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solidFill>
                    <a:srgbClr val="0070C0"/>
                  </a:solidFill>
                </a:rPr>
                <a:t>ZJU-</a:t>
              </a:r>
              <a:r>
                <a:rPr lang="en-US" altLang="zh-CN" sz="1400" b="1">
                  <a:solidFill>
                    <a:srgbClr val="FF0000"/>
                  </a:solidFill>
                </a:rPr>
                <a:t>X</a:t>
              </a:r>
              <a:r>
                <a:rPr lang="en-US" altLang="zh-CN" sz="1400" b="1">
                  <a:solidFill>
                    <a:srgbClr val="0070C0"/>
                  </a:solidFill>
                </a:rPr>
                <a:t>UANWU</a:t>
              </a:r>
              <a:endParaRPr lang="en-US" altLang="zh-CN" sz="1400" b="1">
                <a:solidFill>
                  <a:srgbClr val="0070C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54985" y="2201545"/>
            <a:ext cx="2740025" cy="1012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6600" b="1">
                <a:solidFill>
                  <a:srgbClr val="0070C0"/>
                </a:solidFill>
              </a:rPr>
              <a:t>ROV</a:t>
            </a:r>
            <a:endParaRPr lang="en-US" altLang="zh-CN" sz="6600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0690" y="3214370"/>
            <a:ext cx="2887980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solidFill>
                  <a:srgbClr val="0070C0"/>
                </a:solidFill>
              </a:rPr>
              <a:t>ZJU-</a:t>
            </a:r>
            <a:r>
              <a:rPr lang="en-US" altLang="zh-CN" sz="2400" b="1">
                <a:solidFill>
                  <a:srgbClr val="0070C0"/>
                </a:solidFill>
              </a:rPr>
              <a:t>RAI-</a:t>
            </a:r>
            <a:r>
              <a:rPr lang="en-US" altLang="zh-CN" sz="2400" b="1">
                <a:solidFill>
                  <a:srgbClr val="FF0000"/>
                </a:solidFill>
              </a:rPr>
              <a:t>X</a:t>
            </a:r>
            <a:r>
              <a:rPr lang="en-US" altLang="zh-CN" sz="2400" b="1">
                <a:solidFill>
                  <a:srgbClr val="0070C0"/>
                </a:solidFill>
              </a:rPr>
              <a:t>UANWU</a:t>
            </a:r>
            <a:endParaRPr lang="en-US" altLang="zh-CN" sz="2400" b="1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8E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028825" y="2344420"/>
            <a:ext cx="81343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800" b="1">
                <a:solidFill>
                  <a:srgbClr val="0070C0"/>
                </a:solidFill>
              </a:rPr>
              <a:t>前视</a:t>
            </a:r>
            <a:r>
              <a:rPr lang="zh-CN" altLang="en-US" sz="8800" b="1">
                <a:solidFill>
                  <a:srgbClr val="0070C0"/>
                </a:solidFill>
              </a:rPr>
              <a:t>相机</a:t>
            </a:r>
            <a:endParaRPr lang="zh-CN" altLang="en-US" sz="8800" b="1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495358" y="3884930"/>
            <a:ext cx="5201285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ZJU-RAI-</a:t>
            </a:r>
            <a:r>
              <a:rPr lang="en-US" altLang="zh-CN" sz="2800" b="1">
                <a:solidFill>
                  <a:srgbClr val="FF0000"/>
                </a:solidFill>
              </a:rPr>
              <a:t>X</a:t>
            </a:r>
            <a:r>
              <a:rPr lang="en-US" altLang="zh-CN" sz="2800" b="1">
                <a:solidFill>
                  <a:srgbClr val="0070C0"/>
                </a:solidFill>
              </a:rPr>
              <a:t>UANWU</a:t>
            </a:r>
            <a:endParaRPr lang="en-US" altLang="zh-CN" sz="2800" b="1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8E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028825" y="2344420"/>
            <a:ext cx="81343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800" b="1">
                <a:solidFill>
                  <a:srgbClr val="0070C0"/>
                </a:solidFill>
              </a:rPr>
              <a:t>检测相机</a:t>
            </a:r>
            <a:endParaRPr lang="zh-CN" altLang="en-US" sz="8800" b="1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495358" y="3884930"/>
            <a:ext cx="5201285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ZJU-RAI-</a:t>
            </a:r>
            <a:r>
              <a:rPr lang="en-US" altLang="zh-CN" sz="2800" b="1">
                <a:solidFill>
                  <a:srgbClr val="FF0000"/>
                </a:solidFill>
              </a:rPr>
              <a:t>X</a:t>
            </a:r>
            <a:r>
              <a:rPr lang="en-US" altLang="zh-CN" sz="2800" b="1">
                <a:solidFill>
                  <a:srgbClr val="0070C0"/>
                </a:solidFill>
              </a:rPr>
              <a:t>UANWU</a:t>
            </a:r>
            <a:endParaRPr lang="en-US" altLang="zh-CN" sz="2800" b="1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8E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028825" y="2344420"/>
            <a:ext cx="81343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800" b="1">
                <a:solidFill>
                  <a:srgbClr val="0070C0"/>
                </a:solidFill>
              </a:rPr>
              <a:t>声纳</a:t>
            </a:r>
            <a:endParaRPr lang="zh-CN" altLang="en-US" sz="8800" b="1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495358" y="3884930"/>
            <a:ext cx="5201285" cy="532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ZJU-RAI-</a:t>
            </a:r>
            <a:r>
              <a:rPr lang="en-US" altLang="zh-CN" sz="2800" b="1">
                <a:solidFill>
                  <a:srgbClr val="FF0000"/>
                </a:solidFill>
              </a:rPr>
              <a:t>X</a:t>
            </a:r>
            <a:r>
              <a:rPr lang="en-US" altLang="zh-CN" sz="2800" b="1">
                <a:solidFill>
                  <a:srgbClr val="0070C0"/>
                </a:solidFill>
              </a:rPr>
              <a:t>UANWU</a:t>
            </a:r>
            <a:endParaRPr lang="en-US" altLang="zh-CN" sz="2800" b="1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ODg2NjdhYmJmYWZiYzlkMTkzNTViNDdiMTY0MDI2ZjQifQ=="/>
  <p:tag name="KSO_WPP_MARK_KEY" val="d4652713-19b0-40bb-adaf-68fbb14754df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演示</Application>
  <PresentationFormat>宽屏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张钰炯</cp:lastModifiedBy>
  <cp:revision>157</cp:revision>
  <dcterms:created xsi:type="dcterms:W3CDTF">2019-06-19T02:08:00Z</dcterms:created>
  <dcterms:modified xsi:type="dcterms:W3CDTF">2023-08-01T06:35:27Z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F23410D9507A41B4938B8C9FA4600D01</vt:lpwstr>
  </property>
</Properties>
</file>