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5759450" cy="503999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5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8E0"/>
    <a:srgbClr val="92C800"/>
    <a:srgbClr val="92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605"/>
        <p:guide pos="1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66362" y="672000"/>
            <a:ext cx="4629543" cy="188900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78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6362" y="2616567"/>
            <a:ext cx="4629543" cy="108207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510" spc="200"/>
            </a:lvl1pPr>
            <a:lvl2pPr marL="288290" indent="0" algn="ctr">
              <a:buNone/>
              <a:defRPr sz="1260"/>
            </a:lvl2pPr>
            <a:lvl3pPr marL="575945" indent="0" algn="ctr">
              <a:buNone/>
              <a:defRPr sz="1135"/>
            </a:lvl3pPr>
            <a:lvl4pPr marL="864235" indent="0" algn="ctr">
              <a:buNone/>
              <a:defRPr sz="1010"/>
            </a:lvl4pPr>
            <a:lvl5pPr marL="1151890" indent="0" algn="ctr">
              <a:buNone/>
              <a:defRPr sz="1010"/>
            </a:lvl5pPr>
            <a:lvl6pPr marL="1440180" indent="0" algn="ctr">
              <a:buNone/>
              <a:defRPr sz="1010"/>
            </a:lvl6pPr>
            <a:lvl7pPr marL="1727835" indent="0" algn="ctr">
              <a:buNone/>
              <a:defRPr sz="1010"/>
            </a:lvl7pPr>
            <a:lvl8pPr marL="2016125" indent="0" algn="ctr">
              <a:buNone/>
              <a:defRPr sz="1010"/>
            </a:lvl8pPr>
            <a:lvl9pPr marL="2303780" indent="0" algn="ctr">
              <a:buNone/>
              <a:defRPr sz="101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87433" y="568819"/>
            <a:ext cx="5184000" cy="40293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6362" y="1825512"/>
            <a:ext cx="4629543" cy="74872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7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66362" y="2616567"/>
            <a:ext cx="4629543" cy="3465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51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7433" y="447118"/>
            <a:ext cx="5182299" cy="51855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7433" y="1095307"/>
            <a:ext cx="5182299" cy="349757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40535" y="2828220"/>
            <a:ext cx="3670299" cy="56352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77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40535" y="3391748"/>
            <a:ext cx="3670299" cy="63760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1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829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2pPr>
            <a:lvl3pPr marL="57594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3pPr>
            <a:lvl4pPr marL="8642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4pPr>
            <a:lvl5pPr marL="115189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6pPr>
            <a:lvl7pPr marL="17278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7pPr>
            <a:lvl8pPr marL="201612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8pPr>
            <a:lvl9pPr marL="23037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7433" y="447118"/>
            <a:ext cx="5182299" cy="51855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87433" y="1103244"/>
            <a:ext cx="2445732" cy="34896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029102" y="1103244"/>
            <a:ext cx="2445732" cy="34896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7433" y="447118"/>
            <a:ext cx="5182299" cy="51855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87433" y="1050331"/>
            <a:ext cx="2523969" cy="28044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6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87433" y="1362520"/>
            <a:ext cx="2523969" cy="32303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024" y="1044840"/>
            <a:ext cx="2523969" cy="28044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6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024" y="1362520"/>
            <a:ext cx="2523969" cy="32303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7433" y="447118"/>
            <a:ext cx="5182299" cy="51855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87433" y="1142929"/>
            <a:ext cx="2472320" cy="338645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1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000189" y="1142929"/>
            <a:ext cx="2469543" cy="338645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1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835339" y="672000"/>
            <a:ext cx="493228" cy="3696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76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32000" y="672000"/>
            <a:ext cx="4331906" cy="3696000"/>
          </a:xfrm>
        </p:spPr>
        <p:txBody>
          <a:bodyPr vert="eaVert" lIns="46800" tIns="46800" rIns="46800" bIns="46800"/>
          <a:lstStyle>
            <a:lvl1pPr marL="144145" indent="-144145">
              <a:spcAft>
                <a:spcPts val="1000"/>
              </a:spcAft>
              <a:defRPr spc="300"/>
            </a:lvl1pPr>
            <a:lvl2pPr marL="431800" indent="-144145">
              <a:defRPr spc="300"/>
            </a:lvl2pPr>
            <a:lvl3pPr marL="720090" indent="-144145">
              <a:defRPr spc="300"/>
            </a:lvl3pPr>
            <a:lvl4pPr marL="1007745" indent="-144145">
              <a:defRPr spc="300"/>
            </a:lvl4pPr>
            <a:lvl5pPr marL="1296035" indent="-1441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87433" y="447118"/>
            <a:ext cx="5182299" cy="51855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87433" y="1095307"/>
            <a:ext cx="5182299" cy="34975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89134" y="4640504"/>
            <a:ext cx="1275591" cy="2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944567" y="4640504"/>
            <a:ext cx="1870866" cy="2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194142" y="4640504"/>
            <a:ext cx="1275591" cy="2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5945" rtl="0" eaLnBrk="1" fontAlgn="auto" latinLnBrk="0" hangingPunct="1">
        <a:lnSpc>
          <a:spcPct val="100000"/>
        </a:lnSpc>
        <a:spcBef>
          <a:spcPct val="0"/>
        </a:spcBef>
        <a:buNone/>
        <a:defRPr sz="227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4145" indent="-144145" algn="l" defTabSz="57594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31800" indent="-144145" algn="l" defTabSz="57594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014095" algn="l"/>
          <a:tab pos="1014095" algn="l"/>
          <a:tab pos="1014095" algn="l"/>
          <a:tab pos="1014095" algn="l"/>
        </a:tabLst>
        <a:defRPr sz="10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20090" indent="-144145" algn="l" defTabSz="57594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0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7745" indent="-144145" algn="l" defTabSz="57594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96035" indent="-144145" algn="l" defTabSz="57594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8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8369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447925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1pPr>
      <a:lvl2pPr marL="2882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7594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3pPr>
      <a:lvl4pPr marL="8642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1518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7278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3037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8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3045" y="1530350"/>
            <a:ext cx="5297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 b="1">
                <a:solidFill>
                  <a:srgbClr val="0070C0"/>
                </a:solidFill>
              </a:rPr>
              <a:t>声纳</a:t>
            </a:r>
            <a:endParaRPr lang="zh-CN" altLang="en-US" sz="8800" b="1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80988" y="3064830"/>
            <a:ext cx="520128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ZJU-RAI-</a:t>
            </a:r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0070C0"/>
                </a:solidFill>
              </a:rPr>
              <a:t>UANWU</a:t>
            </a:r>
            <a:endParaRPr lang="en-US" altLang="zh-CN" sz="2800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ODg2NjdhYmJmYWZiYzlkMTkzNTViNDdiMTY0MDI2ZjQifQ=="/>
  <p:tag name="KSO_WPP_MARK_KEY" val="d4652713-19b0-40bb-adaf-68fbb14754df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张钰炯</cp:lastModifiedBy>
  <cp:revision>157</cp:revision>
  <dcterms:created xsi:type="dcterms:W3CDTF">2019-06-19T02:08:00Z</dcterms:created>
  <dcterms:modified xsi:type="dcterms:W3CDTF">2023-08-01T06:35:25Z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F23410D9507A41B4938B8C9FA4600D01</vt:lpwstr>
  </property>
</Properties>
</file>