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11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9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3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9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5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8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55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4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4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6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9615F-B5B3-447B-B62E-EA51A74930D6}" type="datetimeFigureOut">
              <a:rPr lang="ko-KR" altLang="en-US" smtClean="0"/>
              <a:t>2023-10-22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A59AA-25E5-4789-B162-170902E5C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 Ball Pool </a:t>
            </a:r>
            <a:r>
              <a:rPr lang="ko-KR" altLang="en-US" dirty="0" smtClean="0"/>
              <a:t>기획안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모바일 게임 </a:t>
            </a:r>
            <a:r>
              <a:rPr lang="en-US" altLang="ko-KR" dirty="0" smtClean="0"/>
              <a:t>8 Ball Pool</a:t>
            </a:r>
            <a:r>
              <a:rPr lang="ko-KR" altLang="en-US" dirty="0" smtClean="0"/>
              <a:t>에 역 기획안</a:t>
            </a:r>
            <a:endParaRPr lang="ko-KR" altLang="en-US" dirty="0"/>
          </a:p>
        </p:txBody>
      </p:sp>
      <p:sp>
        <p:nvSpPr>
          <p:cNvPr id="4" name="Google Shape;56;p13"/>
          <p:cNvSpPr txBox="1"/>
          <p:nvPr/>
        </p:nvSpPr>
        <p:spPr>
          <a:xfrm>
            <a:off x="2645677" y="4818354"/>
            <a:ext cx="1269499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문서 버전</a:t>
            </a:r>
            <a:endParaRPr dirty="0"/>
          </a:p>
        </p:txBody>
      </p:sp>
      <p:sp>
        <p:nvSpPr>
          <p:cNvPr id="5" name="Google Shape;57;p13"/>
          <p:cNvSpPr txBox="1"/>
          <p:nvPr/>
        </p:nvSpPr>
        <p:spPr>
          <a:xfrm>
            <a:off x="4680466" y="4818354"/>
            <a:ext cx="32085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Ver.0.</a:t>
            </a:r>
            <a:r>
              <a:rPr lang="en-US" altLang="ko" dirty="0" smtClean="0"/>
              <a:t>1</a:t>
            </a:r>
            <a:endParaRPr dirty="0"/>
          </a:p>
        </p:txBody>
      </p:sp>
      <p:sp>
        <p:nvSpPr>
          <p:cNvPr id="6" name="Google Shape;58;p13"/>
          <p:cNvSpPr txBox="1"/>
          <p:nvPr/>
        </p:nvSpPr>
        <p:spPr>
          <a:xfrm>
            <a:off x="2645677" y="5171154"/>
            <a:ext cx="1428775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빌드 버전</a:t>
            </a:r>
            <a:endParaRPr dirty="0"/>
          </a:p>
        </p:txBody>
      </p:sp>
      <p:sp>
        <p:nvSpPr>
          <p:cNvPr id="7" name="Google Shape;59;p13"/>
          <p:cNvSpPr txBox="1"/>
          <p:nvPr/>
        </p:nvSpPr>
        <p:spPr>
          <a:xfrm>
            <a:off x="4139553" y="5171154"/>
            <a:ext cx="1005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0;p13"/>
          <p:cNvSpPr txBox="1"/>
          <p:nvPr/>
        </p:nvSpPr>
        <p:spPr>
          <a:xfrm>
            <a:off x="2645677" y="5523954"/>
            <a:ext cx="1733139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문서 진행 상황</a:t>
            </a:r>
            <a:endParaRPr dirty="0"/>
          </a:p>
        </p:txBody>
      </p:sp>
      <p:sp>
        <p:nvSpPr>
          <p:cNvPr id="9" name="Google Shape;61;p13"/>
          <p:cNvSpPr txBox="1"/>
          <p:nvPr/>
        </p:nvSpPr>
        <p:spPr>
          <a:xfrm>
            <a:off x="4139553" y="5523954"/>
            <a:ext cx="1005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2;p13"/>
          <p:cNvSpPr txBox="1"/>
          <p:nvPr/>
        </p:nvSpPr>
        <p:spPr>
          <a:xfrm>
            <a:off x="7981979" y="4948229"/>
            <a:ext cx="1005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작성일</a:t>
            </a:r>
            <a:endParaRPr dirty="0"/>
          </a:p>
        </p:txBody>
      </p:sp>
      <p:sp>
        <p:nvSpPr>
          <p:cNvPr id="11" name="Google Shape;63;p13"/>
          <p:cNvSpPr txBox="1"/>
          <p:nvPr/>
        </p:nvSpPr>
        <p:spPr>
          <a:xfrm>
            <a:off x="9475854" y="4948229"/>
            <a:ext cx="2089374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 smtClean="0"/>
              <a:t>2</a:t>
            </a:r>
            <a:r>
              <a:rPr lang="en-US" altLang="ko" dirty="0" smtClean="0"/>
              <a:t>023.10.22</a:t>
            </a:r>
            <a:endParaRPr dirty="0"/>
          </a:p>
        </p:txBody>
      </p:sp>
      <p:sp>
        <p:nvSpPr>
          <p:cNvPr id="12" name="Google Shape;64;p13"/>
          <p:cNvSpPr txBox="1"/>
          <p:nvPr/>
        </p:nvSpPr>
        <p:spPr>
          <a:xfrm>
            <a:off x="7981979" y="5301029"/>
            <a:ext cx="1005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작성자</a:t>
            </a:r>
            <a:endParaRPr dirty="0"/>
          </a:p>
        </p:txBody>
      </p:sp>
      <p:sp>
        <p:nvSpPr>
          <p:cNvPr id="14" name="Google Shape;66;p13"/>
          <p:cNvSpPr txBox="1"/>
          <p:nvPr/>
        </p:nvSpPr>
        <p:spPr>
          <a:xfrm>
            <a:off x="4668416" y="5523954"/>
            <a:ext cx="2748313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진행중</a:t>
            </a:r>
            <a:endParaRPr dirty="0"/>
          </a:p>
        </p:txBody>
      </p:sp>
      <p:sp>
        <p:nvSpPr>
          <p:cNvPr id="15" name="Google Shape;57;p13"/>
          <p:cNvSpPr txBox="1"/>
          <p:nvPr/>
        </p:nvSpPr>
        <p:spPr>
          <a:xfrm>
            <a:off x="4678318" y="5151056"/>
            <a:ext cx="32085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/>
              <a:t>Ver.0.</a:t>
            </a:r>
            <a:r>
              <a:rPr lang="en-US" altLang="ko" dirty="0" smtClean="0"/>
              <a:t>1</a:t>
            </a:r>
            <a:endParaRPr dirty="0"/>
          </a:p>
        </p:txBody>
      </p:sp>
      <p:sp>
        <p:nvSpPr>
          <p:cNvPr id="16" name="Google Shape;63;p13"/>
          <p:cNvSpPr txBox="1"/>
          <p:nvPr/>
        </p:nvSpPr>
        <p:spPr>
          <a:xfrm>
            <a:off x="9460827" y="5293807"/>
            <a:ext cx="2089374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유준헌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3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수정 의도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11700" y="869888"/>
            <a:ext cx="1104746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SzPts val="1800"/>
              <a:buFontTx/>
              <a:buChar char="❏"/>
            </a:pPr>
            <a:r>
              <a:rPr lang="ko-KR" altLang="ko-KR" b="1" dirty="0" smtClean="0"/>
              <a:t>기존의 </a:t>
            </a:r>
            <a:r>
              <a:rPr lang="ko-KR" altLang="ko-KR" b="1" dirty="0"/>
              <a:t>틀은 최대한 가져갈 것</a:t>
            </a:r>
            <a:r>
              <a:rPr lang="en-US" altLang="ko-KR" b="1" dirty="0"/>
              <a:t>. </a:t>
            </a:r>
            <a:r>
              <a:rPr lang="ko-KR" altLang="ko-KR" b="1" dirty="0"/>
              <a:t>하지만 기획의도에 맞게 수정할 것 </a:t>
            </a:r>
            <a:endParaRPr lang="ko-KR" altLang="ko-KR" dirty="0"/>
          </a:p>
          <a:p>
            <a:pPr marL="457200" lvl="0" indent="-342900">
              <a:buSzPts val="1800"/>
              <a:buChar char="❏"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99155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수정 보너스 출석</a:t>
            </a:r>
            <a:endParaRPr lang="ko-KR" altLang="en-US" sz="2400" b="1" dirty="0"/>
          </a:p>
        </p:txBody>
      </p:sp>
      <p:sp>
        <p:nvSpPr>
          <p:cNvPr id="15" name="직사각형 14"/>
          <p:cNvSpPr/>
          <p:nvPr/>
        </p:nvSpPr>
        <p:spPr>
          <a:xfrm>
            <a:off x="311700" y="869888"/>
            <a:ext cx="1104746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SzPts val="1800"/>
              <a:buFontTx/>
              <a:buChar char="❏"/>
            </a:pPr>
            <a:r>
              <a:rPr lang="ko-KR" altLang="ko-KR" sz="2000" dirty="0" smtClean="0"/>
              <a:t>접속 </a:t>
            </a:r>
            <a:r>
              <a:rPr lang="ko-KR" altLang="ko-KR" sz="2000" dirty="0"/>
              <a:t>시 한번의 당구 기회를 주어 원 안에 들어가면 중심과 가까울수록 보상이 높아짐</a:t>
            </a:r>
            <a:r>
              <a:rPr lang="en-US" altLang="ko-KR" sz="2000" dirty="0" smtClean="0"/>
              <a:t>.   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유지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)</a:t>
            </a:r>
            <a:endParaRPr lang="ko-KR" altLang="ko-KR" sz="2000" b="1" dirty="0">
              <a:solidFill>
                <a:srgbClr val="0000FF"/>
              </a:solidFill>
            </a:endParaRPr>
          </a:p>
          <a:p>
            <a:pPr marL="457200" lvl="0" indent="-342900">
              <a:buSzPts val="1800"/>
              <a:buChar char="❏"/>
            </a:pPr>
            <a:endParaRPr lang="en-US" altLang="ko-KR" sz="2000" dirty="0" smtClean="0"/>
          </a:p>
          <a:p>
            <a:pPr marL="457200" indent="-342900">
              <a:buSzPts val="1800"/>
              <a:buFontTx/>
              <a:buChar char="❏"/>
            </a:pPr>
            <a:r>
              <a:rPr lang="ko-KR" altLang="ko-KR" sz="2000" dirty="0"/>
              <a:t>처음 기회를 끝내면 </a:t>
            </a:r>
            <a:r>
              <a:rPr lang="en-US" altLang="ko-KR" sz="2000" dirty="0"/>
              <a:t>3</a:t>
            </a:r>
            <a:r>
              <a:rPr lang="ko-KR" altLang="ko-KR" sz="2000" dirty="0"/>
              <a:t>회에 </a:t>
            </a:r>
            <a:r>
              <a:rPr lang="en-US" altLang="ko-KR" sz="2000" dirty="0"/>
              <a:t>5</a:t>
            </a:r>
            <a:r>
              <a:rPr lang="ko-KR" altLang="ko-KR" sz="2000" dirty="0"/>
              <a:t>천원이라는 돈을 들여 게임을 할 수 있고 보상이 더 풍부 </a:t>
            </a:r>
            <a:r>
              <a:rPr lang="ko-KR" altLang="ko-KR" sz="2000" dirty="0" smtClean="0"/>
              <a:t>해</a:t>
            </a:r>
            <a:endParaRPr lang="en-US" altLang="ko-KR" sz="2000" dirty="0" smtClean="0"/>
          </a:p>
          <a:p>
            <a:pPr marL="114300">
              <a:buSzPts val="1800"/>
            </a:pPr>
            <a:r>
              <a:rPr lang="en-US" altLang="ko-KR" sz="2000" dirty="0">
                <a:sym typeface="Wingdings" panose="05000000000000000000" pitchFamily="2" charset="2"/>
              </a:rPr>
              <a:t>	</a:t>
            </a:r>
            <a:r>
              <a:rPr lang="en-US" altLang="ko-KR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0000FF"/>
                </a:solidFill>
              </a:rPr>
              <a:t>3</a:t>
            </a:r>
            <a:r>
              <a:rPr lang="ko-KR" altLang="ko-KR" b="1" dirty="0">
                <a:solidFill>
                  <a:srgbClr val="0000FF"/>
                </a:solidFill>
              </a:rPr>
              <a:t>회에 </a:t>
            </a:r>
            <a:r>
              <a:rPr lang="en-US" altLang="ko-KR" b="1" dirty="0">
                <a:solidFill>
                  <a:srgbClr val="0000FF"/>
                </a:solidFill>
              </a:rPr>
              <a:t>5</a:t>
            </a:r>
            <a:r>
              <a:rPr lang="ko-KR" altLang="ko-KR" b="1" dirty="0">
                <a:solidFill>
                  <a:srgbClr val="0000FF"/>
                </a:solidFill>
              </a:rPr>
              <a:t>천원이란 금액도 괜찮지만 돈을 들여 게임을 플레이하고 싶지 않은 유저들도 많기에 </a:t>
            </a:r>
            <a:r>
              <a:rPr lang="en-US" altLang="ko-KR" b="1" dirty="0" smtClean="0">
                <a:solidFill>
                  <a:srgbClr val="0000FF"/>
                </a:solidFill>
              </a:rPr>
              <a:t>	</a:t>
            </a:r>
            <a:r>
              <a:rPr lang="ko-KR" altLang="ko-KR" b="1" dirty="0" smtClean="0">
                <a:solidFill>
                  <a:srgbClr val="0000FF"/>
                </a:solidFill>
              </a:rPr>
              <a:t>광고를 </a:t>
            </a:r>
            <a:r>
              <a:rPr lang="ko-KR" altLang="ko-KR" b="1" dirty="0">
                <a:solidFill>
                  <a:srgbClr val="0000FF"/>
                </a:solidFill>
              </a:rPr>
              <a:t>넣어 볼 때마다 한번씩 기회를 더 주되 </a:t>
            </a:r>
            <a:r>
              <a:rPr lang="en-US" altLang="ko-KR" b="1" dirty="0">
                <a:solidFill>
                  <a:srgbClr val="0000FF"/>
                </a:solidFill>
              </a:rPr>
              <a:t>2</a:t>
            </a:r>
            <a:r>
              <a:rPr lang="ko-KR" altLang="ko-KR" b="1" dirty="0">
                <a:solidFill>
                  <a:srgbClr val="0000FF"/>
                </a:solidFill>
              </a:rPr>
              <a:t>회로 한정하여 그 이후부터는 풍부한 보상과 </a:t>
            </a:r>
            <a:r>
              <a:rPr lang="en-US" altLang="ko-KR" b="1" dirty="0" smtClean="0">
                <a:solidFill>
                  <a:srgbClr val="0000FF"/>
                </a:solidFill>
              </a:rPr>
              <a:t>    	3</a:t>
            </a:r>
            <a:r>
              <a:rPr lang="ko-KR" altLang="ko-KR" b="1" dirty="0">
                <a:solidFill>
                  <a:srgbClr val="0000FF"/>
                </a:solidFill>
              </a:rPr>
              <a:t>회의 기회를 준다</a:t>
            </a:r>
          </a:p>
          <a:p>
            <a:pPr marL="114300">
              <a:buSzPts val="1800"/>
            </a:pPr>
            <a:endParaRPr lang="ko-KR" altLang="ko-KR" sz="2000" dirty="0"/>
          </a:p>
          <a:p>
            <a:pPr marL="457200" lvl="0" indent="-342900">
              <a:buSzPts val="1800"/>
              <a:buChar char="❏"/>
            </a:pPr>
            <a:endParaRPr lang="ko-KR" altLang="en-US" sz="20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425462" y="33013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b="1" dirty="0" smtClean="0"/>
              <a:t>광고를 넣는 이유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수익창출 목적</a:t>
            </a:r>
            <a:endParaRPr lang="en-US" altLang="ko-KR" b="1" dirty="0" smtClean="0"/>
          </a:p>
          <a:p>
            <a:pPr marL="457200" lvl="0" indent="-342900">
              <a:buSzPts val="1800"/>
              <a:buChar char="❏"/>
            </a:pPr>
            <a:r>
              <a:rPr lang="ko-KR" altLang="en-US" b="1" dirty="0" smtClean="0"/>
              <a:t>접속 시 당구 기회를 주는 것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유저 리텐션 목적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 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98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수정 매일 출석</a:t>
            </a:r>
            <a:endParaRPr lang="ko-KR" altLang="en-US" sz="2400" b="1" dirty="0"/>
          </a:p>
        </p:txBody>
      </p:sp>
      <p:sp>
        <p:nvSpPr>
          <p:cNvPr id="4" name="직사각형 3"/>
          <p:cNvSpPr/>
          <p:nvPr/>
        </p:nvSpPr>
        <p:spPr>
          <a:xfrm>
            <a:off x="311700" y="869888"/>
            <a:ext cx="1104746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sz="2000" dirty="0" smtClean="0"/>
              <a:t>게임에 로그인하고 잠시 후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데일리리워드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라는 창이 뜸</a:t>
            </a:r>
            <a:r>
              <a:rPr lang="en-US" altLang="ko-KR" sz="2000" dirty="0"/>
              <a:t> 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(</a:t>
            </a:r>
            <a:r>
              <a:rPr lang="ko-KR" altLang="en-US" sz="2000" b="1" dirty="0" smtClean="0">
                <a:solidFill>
                  <a:srgbClr val="0000FF"/>
                </a:solidFill>
              </a:rPr>
              <a:t>유지</a:t>
            </a:r>
            <a:r>
              <a:rPr lang="en-US" altLang="ko-KR" sz="2000" b="1" dirty="0" smtClean="0">
                <a:solidFill>
                  <a:srgbClr val="0000FF"/>
                </a:solidFill>
              </a:rPr>
              <a:t>)</a:t>
            </a:r>
          </a:p>
          <a:p>
            <a:pPr marL="457200" lvl="0" indent="-342900">
              <a:buSzPts val="1800"/>
              <a:buChar char="❏"/>
            </a:pPr>
            <a:endParaRPr lang="en-US" altLang="ko-KR" sz="2000" dirty="0"/>
          </a:p>
          <a:p>
            <a:pPr marL="457200" indent="-342900">
              <a:buSzPts val="1800"/>
              <a:buFontTx/>
              <a:buChar char="❏"/>
            </a:pPr>
            <a:r>
              <a:rPr lang="en-US" altLang="ko-KR" dirty="0"/>
              <a:t>“</a:t>
            </a:r>
            <a:r>
              <a:rPr lang="ko-KR" altLang="ko-KR" dirty="0"/>
              <a:t>데일리리워드</a:t>
            </a:r>
            <a:r>
              <a:rPr lang="en-US" altLang="ko-KR" dirty="0"/>
              <a:t>” </a:t>
            </a:r>
            <a:r>
              <a:rPr lang="ko-KR" altLang="ko-KR" dirty="0"/>
              <a:t>출석은 총 </a:t>
            </a:r>
            <a:r>
              <a:rPr lang="en-US" altLang="ko-KR" dirty="0"/>
              <a:t>7</a:t>
            </a:r>
            <a:r>
              <a:rPr lang="ko-KR" altLang="ko-KR" dirty="0"/>
              <a:t>일의 보상이 있고 출석한 날의 칸을 누르면 보상이 </a:t>
            </a:r>
            <a:r>
              <a:rPr lang="ko-KR" altLang="ko-KR" dirty="0" smtClean="0"/>
              <a:t>획득됨</a:t>
            </a:r>
            <a:endParaRPr lang="en-US" altLang="ko-KR" dirty="0" smtClean="0"/>
          </a:p>
          <a:p>
            <a:pPr marL="114300">
              <a:buSzPts val="1800"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0000FF"/>
                </a:solidFill>
              </a:rPr>
              <a:t>“</a:t>
            </a:r>
            <a:r>
              <a:rPr lang="ko-KR" altLang="ko-KR" b="1" dirty="0">
                <a:solidFill>
                  <a:srgbClr val="0000FF"/>
                </a:solidFill>
              </a:rPr>
              <a:t>데일리리워드</a:t>
            </a:r>
            <a:r>
              <a:rPr lang="en-US" altLang="ko-KR" b="1" dirty="0">
                <a:solidFill>
                  <a:srgbClr val="0000FF"/>
                </a:solidFill>
              </a:rPr>
              <a:t>” </a:t>
            </a:r>
            <a:r>
              <a:rPr lang="ko-KR" altLang="ko-KR" b="1" dirty="0">
                <a:solidFill>
                  <a:srgbClr val="0000FF"/>
                </a:solidFill>
              </a:rPr>
              <a:t>출석의 방향은 좋지만 보상이 매주 한정되어있다보니 처음엔 보상을 받는 </a:t>
            </a:r>
            <a:r>
              <a:rPr lang="en-US" altLang="ko-KR" b="1" dirty="0" smtClean="0">
                <a:solidFill>
                  <a:srgbClr val="0000FF"/>
                </a:solidFill>
              </a:rPr>
              <a:t>   	</a:t>
            </a:r>
            <a:r>
              <a:rPr lang="ko-KR" altLang="ko-KR" b="1" dirty="0" smtClean="0">
                <a:solidFill>
                  <a:srgbClr val="0000FF"/>
                </a:solidFill>
              </a:rPr>
              <a:t>재미가 </a:t>
            </a:r>
            <a:r>
              <a:rPr lang="ko-KR" altLang="ko-KR" b="1" dirty="0">
                <a:solidFill>
                  <a:srgbClr val="0000FF"/>
                </a:solidFill>
              </a:rPr>
              <a:t>있지만 나중에 시간이 지나면 유저들이 같은 보상을 보고 지루하게 느낄 수 있기 때문에 </a:t>
            </a:r>
            <a:r>
              <a:rPr lang="en-US" altLang="ko-KR" b="1" dirty="0" smtClean="0">
                <a:solidFill>
                  <a:srgbClr val="0000FF"/>
                </a:solidFill>
              </a:rPr>
              <a:t> 	7</a:t>
            </a:r>
            <a:r>
              <a:rPr lang="ko-KR" altLang="ko-KR" b="1" dirty="0" smtClean="0">
                <a:solidFill>
                  <a:srgbClr val="0000FF"/>
                </a:solidFill>
              </a:rPr>
              <a:t>일이 </a:t>
            </a:r>
            <a:r>
              <a:rPr lang="ko-KR" altLang="ko-KR" b="1" dirty="0">
                <a:solidFill>
                  <a:srgbClr val="0000FF"/>
                </a:solidFill>
              </a:rPr>
              <a:t>지나면 보상이 바뀌게 한다</a:t>
            </a:r>
          </a:p>
          <a:p>
            <a:pPr marL="457200" lvl="0" indent="-342900">
              <a:buSzPts val="1800"/>
              <a:buChar char="❏"/>
            </a:pPr>
            <a:endParaRPr lang="ko-KR" altLang="en-US" sz="2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25462" y="3301323"/>
            <a:ext cx="933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en-US" altLang="ko-KR" b="1" dirty="0" smtClean="0"/>
              <a:t>“</a:t>
            </a:r>
            <a:r>
              <a:rPr lang="ko-KR" altLang="en-US" b="1" dirty="0" smtClean="0"/>
              <a:t>데일리리워드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라는 출석 보상을 주는 이유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유저 리텐션 목적</a:t>
            </a:r>
            <a:endParaRPr lang="en-US" altLang="ko-KR" b="1" dirty="0" smtClean="0"/>
          </a:p>
          <a:p>
            <a:pPr marL="457200" lvl="0" indent="-342900">
              <a:buSzPts val="1800"/>
              <a:buChar char="❏"/>
            </a:pPr>
            <a:r>
              <a:rPr lang="en-US" altLang="ko-KR" b="1" dirty="0" smtClean="0"/>
              <a:t>7</a:t>
            </a:r>
            <a:r>
              <a:rPr lang="ko-KR" altLang="en-US" b="1" dirty="0" smtClean="0"/>
              <a:t>일이 지나고 보상을 바꾸는 이유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유저의 재미 유발 목적</a:t>
            </a:r>
            <a:endParaRPr lang="ko-KR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81171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추가 보류 사항</a:t>
            </a:r>
            <a:endParaRPr lang="ko-KR" altLang="en-US" sz="2400" b="1" dirty="0"/>
          </a:p>
        </p:txBody>
      </p:sp>
      <p:sp>
        <p:nvSpPr>
          <p:cNvPr id="4" name="Google Shape;91;p16"/>
          <p:cNvSpPr txBox="1">
            <a:spLocks/>
          </p:cNvSpPr>
          <p:nvPr/>
        </p:nvSpPr>
        <p:spPr>
          <a:xfrm>
            <a:off x="311700" y="720700"/>
            <a:ext cx="11665652" cy="4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데일리리워드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출석의 경우 다음날 출석하지 않아도 보상의    일수가 초기화 되지 않음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200" dirty="0" smtClean="0"/>
              <a:t> </a:t>
            </a:r>
            <a:r>
              <a:rPr lang="en-US" altLang="ko-KR" sz="900" dirty="0" smtClean="0"/>
              <a:t>     </a:t>
            </a:r>
            <a:endParaRPr lang="en-US" altLang="ko-KR" sz="1400" dirty="0" smtClean="0"/>
          </a:p>
          <a:p>
            <a:pPr marL="914400"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000" dirty="0" smtClean="0"/>
              <a:t>유저가 매일매일 출석을 위해 하루가 지났는데 보상을 안받을 경우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일로 초기화시스템추가 검토 중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681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800" b="1" dirty="0" smtClean="0"/>
              <a:t>목차</a:t>
            </a:r>
            <a:endParaRPr lang="ko-KR" altLang="en-US" sz="2800" b="1" dirty="0"/>
          </a:p>
        </p:txBody>
      </p:sp>
      <p:sp>
        <p:nvSpPr>
          <p:cNvPr id="3" name="Google Shape;72;p14"/>
          <p:cNvSpPr txBox="1">
            <a:spLocks/>
          </p:cNvSpPr>
          <p:nvPr/>
        </p:nvSpPr>
        <p:spPr>
          <a:xfrm>
            <a:off x="311700" y="720700"/>
            <a:ext cx="8520600" cy="6246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변경내용 </a:t>
            </a:r>
            <a:r>
              <a:rPr lang="en-US" altLang="ko-KR" sz="1200" dirty="0" smtClean="0"/>
              <a:t>(3</a:t>
            </a:r>
            <a:r>
              <a:rPr lang="ko-KR" altLang="en-US" sz="1200" dirty="0" smtClean="0"/>
              <a:t> </a:t>
            </a:r>
            <a:r>
              <a:rPr lang="en-US" altLang="ko" sz="1200" dirty="0" smtClean="0"/>
              <a:t>Page)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기획의도 </a:t>
            </a:r>
            <a:r>
              <a:rPr lang="en-US" altLang="ko-KR" sz="1200" dirty="0" smtClean="0"/>
              <a:t>(4</a:t>
            </a:r>
            <a:r>
              <a:rPr lang="ko-KR" altLang="en-US" sz="1200" dirty="0" smtClean="0"/>
              <a:t> </a:t>
            </a:r>
            <a:r>
              <a:rPr lang="en-US" altLang="ko" sz="1200" dirty="0" smtClean="0"/>
              <a:t>Page)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기존 보너스 출석 </a:t>
            </a:r>
            <a:r>
              <a:rPr lang="en-US" altLang="ko-KR" sz="1200" dirty="0" smtClean="0"/>
              <a:t>(5~6</a:t>
            </a:r>
            <a:r>
              <a:rPr lang="ko-KR" altLang="en-US" sz="1200" dirty="0" smtClean="0"/>
              <a:t> </a:t>
            </a:r>
            <a:r>
              <a:rPr lang="en-US" altLang="ko" sz="1200" dirty="0" smtClean="0"/>
              <a:t>Page)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기존 매일 출석</a:t>
            </a:r>
            <a:r>
              <a:rPr lang="en-US" altLang="ko" sz="2400" dirty="0" smtClean="0"/>
              <a:t> </a:t>
            </a:r>
            <a:r>
              <a:rPr lang="en-US" altLang="ko" sz="1200" dirty="0" smtClean="0"/>
              <a:t>(7 ~ 8 Page)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추가 사</a:t>
            </a:r>
            <a:r>
              <a:rPr lang="ko-KR" altLang="en-US" sz="2400" dirty="0" smtClean="0"/>
              <a:t>항</a:t>
            </a:r>
            <a:r>
              <a:rPr lang="en-US" altLang="ko" sz="2400" dirty="0" smtClean="0"/>
              <a:t> </a:t>
            </a:r>
            <a:r>
              <a:rPr lang="en-US" altLang="ko" sz="1200" dirty="0" smtClean="0"/>
              <a:t>(9 Page)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수정 의도 </a:t>
            </a:r>
            <a:r>
              <a:rPr lang="en-US" altLang="ko-KR" sz="1200" dirty="0" smtClean="0"/>
              <a:t>(10 </a:t>
            </a:r>
            <a:r>
              <a:rPr lang="en-US" altLang="ko" sz="1200" dirty="0" smtClean="0"/>
              <a:t>Page)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수정 보너스 출석 </a:t>
            </a:r>
            <a:r>
              <a:rPr lang="en-US" altLang="ko-KR" sz="1200" dirty="0" smtClean="0"/>
              <a:t>(11</a:t>
            </a:r>
            <a:r>
              <a:rPr lang="ko-KR" altLang="en-US" sz="1200" dirty="0" smtClean="0"/>
              <a:t> </a:t>
            </a:r>
            <a:r>
              <a:rPr lang="en-US" altLang="ko" sz="1200" dirty="0" smtClean="0"/>
              <a:t>Page)</a:t>
            </a:r>
            <a:br>
              <a:rPr lang="en-US" altLang="ko" sz="1200" dirty="0" smtClean="0"/>
            </a:br>
            <a:endParaRPr lang="en-US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수정 매일 출석 </a:t>
            </a:r>
            <a:r>
              <a:rPr lang="en-US" altLang="ko-KR" sz="1200" dirty="0" smtClean="0"/>
              <a:t>(12</a:t>
            </a:r>
            <a:r>
              <a:rPr lang="ko-KR" altLang="en-US" sz="1200" dirty="0" smtClean="0"/>
              <a:t> </a:t>
            </a:r>
            <a:r>
              <a:rPr lang="en-US" altLang="ko" sz="1200" dirty="0" smtClean="0"/>
              <a:t>Page)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ko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수정 매일 출석 </a:t>
            </a:r>
            <a:r>
              <a:rPr lang="en-US" altLang="ko-KR" sz="1200" dirty="0" smtClean="0"/>
              <a:t>(12</a:t>
            </a:r>
            <a:r>
              <a:rPr lang="ko-KR" altLang="en-US" sz="1200" dirty="0" smtClean="0"/>
              <a:t> </a:t>
            </a:r>
            <a:r>
              <a:rPr lang="en-US" altLang="ko" sz="1200" dirty="0" smtClean="0"/>
              <a:t>Page)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altLang="ko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ko-KR" altLang="en-US" sz="2400" dirty="0" smtClean="0"/>
              <a:t>추가 보류 사항 </a:t>
            </a:r>
            <a:r>
              <a:rPr lang="en-US" altLang="ko-KR" sz="1200" dirty="0" smtClean="0"/>
              <a:t>(13</a:t>
            </a:r>
            <a:r>
              <a:rPr lang="ko-KR" altLang="en-US" sz="1200" dirty="0" smtClean="0"/>
              <a:t> </a:t>
            </a:r>
            <a:r>
              <a:rPr lang="en-US" altLang="ko" sz="1200" dirty="0" smtClean="0"/>
              <a:t>Page)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altLang="ko" sz="1200" dirty="0" smtClean="0"/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endParaRPr lang="en-US" altLang="ko" sz="1200" dirty="0"/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altLang="ko" sz="1200" dirty="0"/>
          </a:p>
        </p:txBody>
      </p:sp>
    </p:spTree>
    <p:extLst>
      <p:ext uri="{BB962C8B-B14F-4D97-AF65-F5344CB8AC3E}">
        <p14:creationId xmlns:p14="http://schemas.microsoft.com/office/powerpoint/2010/main" val="233469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800" b="1" dirty="0" smtClean="0"/>
              <a:t>변경내용</a:t>
            </a:r>
            <a:endParaRPr lang="ko-KR" altLang="en-US" sz="2800" b="1" dirty="0"/>
          </a:p>
        </p:txBody>
      </p:sp>
      <p:sp>
        <p:nvSpPr>
          <p:cNvPr id="3" name="Google Shape;91;p16"/>
          <p:cNvSpPr txBox="1">
            <a:spLocks/>
          </p:cNvSpPr>
          <p:nvPr/>
        </p:nvSpPr>
        <p:spPr>
          <a:xfrm>
            <a:off x="311700" y="720700"/>
            <a:ext cx="8520600" cy="4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❏"/>
            </a:pPr>
            <a:r>
              <a:rPr lang="en-US" altLang="ko-KR" dirty="0" smtClean="0"/>
              <a:t>2023.10.22</a:t>
            </a:r>
            <a:endParaRPr lang="ko-KR" altLang="en-US" dirty="0" smtClean="0"/>
          </a:p>
          <a:p>
            <a:pPr marL="914400" lvl="1" indent="-317500">
              <a:spcBef>
                <a:spcPts val="0"/>
              </a:spcBef>
              <a:buSzPts val="1400"/>
              <a:buFont typeface="Arial" panose="020B0604020202020204" pitchFamily="34" charset="0"/>
              <a:buChar char="❏"/>
            </a:pPr>
            <a:r>
              <a:rPr lang="en-US" altLang="ko-KR" sz="2000" dirty="0" smtClean="0"/>
              <a:t>8 Ball Pool</a:t>
            </a:r>
            <a:r>
              <a:rPr lang="ko-KR" altLang="en-US" sz="2000" dirty="0" smtClean="0"/>
              <a:t>의 출석부 시스템 수정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45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800" b="1" dirty="0" smtClean="0"/>
              <a:t>기획의도</a:t>
            </a:r>
            <a:endParaRPr lang="ko-KR" altLang="en-US" sz="2800" b="1" dirty="0"/>
          </a:p>
        </p:txBody>
      </p:sp>
      <p:sp>
        <p:nvSpPr>
          <p:cNvPr id="3" name="직사각형 2"/>
          <p:cNvSpPr/>
          <p:nvPr/>
        </p:nvSpPr>
        <p:spPr>
          <a:xfrm>
            <a:off x="311699" y="890463"/>
            <a:ext cx="115368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b="1" dirty="0" smtClean="0"/>
              <a:t>보너스 출석 게임</a:t>
            </a:r>
            <a:endParaRPr lang="en-US" altLang="ko-KR" b="1" dirty="0" smtClean="0"/>
          </a:p>
          <a:p>
            <a:pPr marL="914400" lvl="1" indent="-317500">
              <a:buSzPts val="1400"/>
              <a:buChar char="❏"/>
            </a:pPr>
            <a:r>
              <a:rPr lang="ko-KR" altLang="en-US" sz="1600" dirty="0" smtClean="0"/>
              <a:t>보너스 게임을 통해 수익창출과 유저가 게임을 더 오래할 수 있는 이유를 제공</a:t>
            </a:r>
            <a:endParaRPr lang="en-US" altLang="ko-KR" sz="1600" dirty="0" smtClean="0"/>
          </a:p>
          <a:p>
            <a:pPr marL="596900" lvl="1">
              <a:buSzPts val="1400"/>
            </a:pP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6D9EEB"/>
                </a:solidFill>
              </a:rPr>
              <a:t>유저 리텐션과 수익창출 목적</a:t>
            </a:r>
            <a:r>
              <a:rPr lang="en-US" altLang="ko-KR" sz="1600" dirty="0" smtClean="0"/>
              <a:t>)</a:t>
            </a:r>
          </a:p>
          <a:p>
            <a:pPr marL="596900" lvl="1">
              <a:buSzPts val="1400"/>
            </a:pPr>
            <a:endParaRPr lang="ko-KR" altLang="en-US" sz="1600" dirty="0" smtClean="0"/>
          </a:p>
          <a:p>
            <a:pPr marL="457200" lvl="0" indent="-342900">
              <a:buSzPts val="1800"/>
              <a:buChar char="❏"/>
            </a:pPr>
            <a:r>
              <a:rPr lang="en-US" altLang="ko-KR" b="1" dirty="0" smtClean="0"/>
              <a:t>“</a:t>
            </a:r>
            <a:r>
              <a:rPr lang="ko-KR" altLang="en-US" b="1" dirty="0" smtClean="0"/>
              <a:t>데</a:t>
            </a:r>
            <a:r>
              <a:rPr lang="ko-KR" altLang="en-US" b="1" dirty="0" smtClean="0"/>
              <a:t>일리리워드</a:t>
            </a:r>
            <a:r>
              <a:rPr lang="en-US" altLang="ko-KR" b="1" dirty="0" smtClean="0"/>
              <a:t>”</a:t>
            </a:r>
            <a:r>
              <a:rPr lang="ko-KR" altLang="en-US" b="1" dirty="0" smtClean="0"/>
              <a:t>출석부</a:t>
            </a:r>
          </a:p>
          <a:p>
            <a:pPr marL="914400" lvl="1" indent="-317500">
              <a:buSzPts val="1400"/>
              <a:buFontTx/>
              <a:buChar char="❏"/>
            </a:pPr>
            <a:r>
              <a:rPr lang="ko-KR" altLang="en-US" sz="1600" dirty="0" smtClean="0"/>
              <a:t>유저가 매일매일 접속해야 하는 이유 제공 </a:t>
            </a:r>
            <a:r>
              <a:rPr lang="en-US" altLang="ko-KR" sz="1600" dirty="0" smtClean="0"/>
              <a:t>(</a:t>
            </a:r>
            <a:r>
              <a:rPr lang="ko-KR" altLang="en-US" sz="1600" b="1" dirty="0" smtClean="0">
                <a:solidFill>
                  <a:srgbClr val="6D9EEB"/>
                </a:solidFill>
              </a:rPr>
              <a:t>유저 리텐션 목적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567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기존 보너스 출석</a:t>
            </a:r>
            <a:endParaRPr lang="ko-KR" altLang="en-US" sz="2400" b="1" dirty="0"/>
          </a:p>
        </p:txBody>
      </p:sp>
      <p:pic>
        <p:nvPicPr>
          <p:cNvPr id="1026" name="Picture 2" descr="Win Lucky Shot Every Time - AllC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2" y="1421708"/>
            <a:ext cx="4158513" cy="21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8 Ball pool Lucky shot,how to hit in yellow circle? : r/8BallP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42" y="5036894"/>
            <a:ext cx="3941329" cy="182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n Lucky Shot Every Time - AllClas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00" y="1421708"/>
            <a:ext cx="4599041" cy="215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11700" y="8698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b="1" dirty="0" smtClean="0"/>
              <a:t>기존 일반 </a:t>
            </a:r>
            <a:r>
              <a:rPr lang="ko-KR" altLang="en-US" b="1" dirty="0" smtClean="0"/>
              <a:t>보너스 출석</a:t>
            </a:r>
            <a:endParaRPr lang="ko-KR" altLang="en-US" sz="16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476978" y="37619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b="1" dirty="0" smtClean="0"/>
              <a:t>플레이 모습</a:t>
            </a:r>
            <a:endParaRPr lang="ko-KR" altLang="en-US" sz="16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6407700" y="376196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b="1" dirty="0" smtClean="0"/>
              <a:t>보상</a:t>
            </a:r>
            <a:endParaRPr lang="ko-KR" altLang="en-US" sz="16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11700" y="439943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b="1" dirty="0" smtClean="0"/>
              <a:t>기존 </a:t>
            </a:r>
            <a:r>
              <a:rPr lang="en-US" altLang="ko-KR" b="1" dirty="0" smtClean="0"/>
              <a:t>5</a:t>
            </a:r>
            <a:r>
              <a:rPr lang="ko-KR" altLang="en-US" b="1" dirty="0" smtClean="0"/>
              <a:t>천원에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회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보너스 출석</a:t>
            </a:r>
            <a:endParaRPr lang="ko-KR" altLang="en-US" sz="1600" dirty="0" smtClean="0"/>
          </a:p>
        </p:txBody>
      </p:sp>
      <p:pic>
        <p:nvPicPr>
          <p:cNvPr id="1032" name="Picture 8" descr="🎱 Minigames – Miniclip Player Experi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700" y="4573658"/>
            <a:ext cx="4191613" cy="228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기존 보너스 출석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11700" y="869888"/>
            <a:ext cx="110474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sz="2000" dirty="0" smtClean="0"/>
              <a:t>접속 시 한번의 당구 기회가 주어짐</a:t>
            </a:r>
            <a:endParaRPr lang="en-US" altLang="ko-KR" sz="2000" dirty="0" smtClean="0"/>
          </a:p>
          <a:p>
            <a:pPr marL="457200" lvl="0" indent="-342900">
              <a:buSzPts val="1800"/>
              <a:buChar char="❏"/>
            </a:pPr>
            <a:endParaRPr lang="en-US" altLang="ko-KR" sz="2000" dirty="0"/>
          </a:p>
          <a:p>
            <a:pPr marL="457200" lvl="0" indent="-342900">
              <a:buSzPts val="1800"/>
              <a:buChar char="❏"/>
            </a:pPr>
            <a:r>
              <a:rPr lang="ko-KR" altLang="en-US" sz="2000" dirty="0" smtClean="0"/>
              <a:t>처음에 일반 보너스 당구로 진행이 되고 원에 가까울수록 보상이 높아짐</a:t>
            </a:r>
            <a:endParaRPr lang="en-US" altLang="ko-KR" sz="2000" dirty="0" smtClean="0"/>
          </a:p>
          <a:p>
            <a:pPr marL="457200" lvl="0" indent="-342900">
              <a:buSzPts val="1800"/>
              <a:buChar char="❏"/>
            </a:pPr>
            <a:endParaRPr lang="en-US" altLang="ko-KR" sz="2000" dirty="0"/>
          </a:p>
          <a:p>
            <a:pPr marL="457200" lvl="0" indent="-342900">
              <a:buSzPts val="1800"/>
              <a:buChar char="❏"/>
            </a:pPr>
            <a:r>
              <a:rPr lang="ko-KR" altLang="en-US" sz="2000" dirty="0" smtClean="0"/>
              <a:t>처음 일반 보너스 당구를 진행 후</a:t>
            </a:r>
            <a:r>
              <a:rPr lang="en-US" altLang="ko-KR" sz="2000" dirty="0" smtClean="0"/>
              <a:t>, 5</a:t>
            </a:r>
            <a:r>
              <a:rPr lang="ko-KR" altLang="en-US" sz="2000" dirty="0" smtClean="0"/>
              <a:t>천원에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번의 기회를 주고 보상도 더 높은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골든 슛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을 할 수 있음</a:t>
            </a:r>
            <a:endParaRPr lang="en-US" altLang="ko-KR" sz="2000" dirty="0"/>
          </a:p>
          <a:p>
            <a:pPr marL="114300" lvl="0">
              <a:buSzPts val="1800"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0017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기존 매일 출석</a:t>
            </a:r>
            <a:endParaRPr lang="ko-KR" altLang="en-US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421708"/>
            <a:ext cx="6552739" cy="303064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11700" y="8698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b="1" dirty="0" smtClean="0"/>
              <a:t>기존 매일</a:t>
            </a:r>
            <a:r>
              <a:rPr lang="ko-KR" altLang="en-US" b="1" dirty="0" smtClean="0"/>
              <a:t> 출석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78878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1700" y="869888"/>
            <a:ext cx="1104746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  <a:buChar char="❏"/>
            </a:pPr>
            <a:r>
              <a:rPr lang="ko-KR" altLang="en-US" sz="2000" dirty="0" smtClean="0"/>
              <a:t>게임에 로그인하고 잠시 후 </a:t>
            </a:r>
            <a:r>
              <a:rPr lang="en-US" altLang="ko-KR" sz="2000" dirty="0" smtClean="0"/>
              <a:t>“</a:t>
            </a:r>
            <a:r>
              <a:rPr lang="ko-KR" altLang="en-US" sz="2000" dirty="0" smtClean="0"/>
              <a:t>데일리리워드</a:t>
            </a:r>
            <a:r>
              <a:rPr lang="en-US" altLang="ko-KR" sz="2000" dirty="0" smtClean="0"/>
              <a:t>”</a:t>
            </a:r>
            <a:r>
              <a:rPr lang="ko-KR" altLang="en-US" sz="2000" dirty="0" smtClean="0"/>
              <a:t>라는 창이 뜸</a:t>
            </a:r>
            <a:endParaRPr lang="en-US" altLang="ko-KR" sz="2000" dirty="0" smtClean="0"/>
          </a:p>
          <a:p>
            <a:pPr marL="457200" lvl="0" indent="-342900">
              <a:buSzPts val="1800"/>
              <a:buChar char="❏"/>
            </a:pPr>
            <a:endParaRPr lang="en-US" altLang="ko-KR" sz="2000" dirty="0"/>
          </a:p>
          <a:p>
            <a:pPr marL="457200" indent="-342900">
              <a:buSzPts val="1800"/>
              <a:buFontTx/>
              <a:buChar char="❏"/>
            </a:pPr>
            <a:r>
              <a:rPr lang="en-US" altLang="ko-KR" dirty="0"/>
              <a:t>“</a:t>
            </a:r>
            <a:r>
              <a:rPr lang="ko-KR" altLang="ko-KR" dirty="0"/>
              <a:t>데일리리워드</a:t>
            </a:r>
            <a:r>
              <a:rPr lang="en-US" altLang="ko-KR" dirty="0"/>
              <a:t>” </a:t>
            </a:r>
            <a:r>
              <a:rPr lang="ko-KR" altLang="ko-KR" dirty="0"/>
              <a:t>출석은 총 </a:t>
            </a:r>
            <a:r>
              <a:rPr lang="en-US" altLang="ko-KR" dirty="0"/>
              <a:t>7</a:t>
            </a:r>
            <a:r>
              <a:rPr lang="ko-KR" altLang="ko-KR" dirty="0"/>
              <a:t>일의 보상이 있고 출석한 날의 칸을 누르면 보상이 획득됨</a:t>
            </a:r>
          </a:p>
          <a:p>
            <a:pPr marL="457200" lvl="0" indent="-342900">
              <a:buSzPts val="1800"/>
              <a:buChar char="❏"/>
            </a:pPr>
            <a:endParaRPr lang="ko-KR" altLang="en-US" sz="2000" dirty="0" smtClean="0"/>
          </a:p>
        </p:txBody>
      </p:sp>
      <p:sp>
        <p:nvSpPr>
          <p:cNvPr id="3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기존 매일 출석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786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;p14"/>
          <p:cNvSpPr txBox="1">
            <a:spLocks/>
          </p:cNvSpPr>
          <p:nvPr/>
        </p:nvSpPr>
        <p:spPr>
          <a:xfrm>
            <a:off x="311700" y="114700"/>
            <a:ext cx="8520600" cy="5727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8100019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ko-KR" altLang="en-US" sz="2400" b="1" dirty="0" smtClean="0"/>
              <a:t>추가 사항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11700" y="869888"/>
            <a:ext cx="1104746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buSzPts val="1800"/>
              <a:buFontTx/>
              <a:buChar char="❏"/>
            </a:pPr>
            <a:r>
              <a:rPr lang="en-US" altLang="ko-KR" dirty="0" smtClean="0"/>
              <a:t>8ball</a:t>
            </a:r>
            <a:r>
              <a:rPr lang="ko-KR" altLang="ko-KR" dirty="0"/>
              <a:t>의 출석은 매일 </a:t>
            </a:r>
            <a:r>
              <a:rPr lang="en-US" altLang="ko-KR" dirty="0"/>
              <a:t>0</a:t>
            </a:r>
            <a:r>
              <a:rPr lang="ko-KR" altLang="ko-KR" dirty="0"/>
              <a:t>시 초기화가 아닌 접속한시간으로부터 </a:t>
            </a:r>
            <a:r>
              <a:rPr lang="en-US" altLang="ko-KR" dirty="0"/>
              <a:t>24</a:t>
            </a:r>
            <a:r>
              <a:rPr lang="ko-KR" altLang="ko-KR" dirty="0"/>
              <a:t>시간 이후 다음 출석이 가능하고 이 </a:t>
            </a:r>
            <a:r>
              <a:rPr lang="en-US" altLang="ko-KR" dirty="0" smtClean="0"/>
              <a:t> </a:t>
            </a:r>
            <a:r>
              <a:rPr lang="ko-KR" altLang="ko-KR" dirty="0" smtClean="0"/>
              <a:t>기능은 </a:t>
            </a:r>
            <a:r>
              <a:rPr lang="ko-KR" altLang="ko-KR" dirty="0"/>
              <a:t>보너스 당구와 </a:t>
            </a:r>
            <a:r>
              <a:rPr lang="en-US" altLang="ko-KR" dirty="0"/>
              <a:t>“</a:t>
            </a:r>
            <a:r>
              <a:rPr lang="ko-KR" altLang="ko-KR" dirty="0"/>
              <a:t>데일리리워드</a:t>
            </a:r>
            <a:r>
              <a:rPr lang="en-US" altLang="ko-KR" dirty="0"/>
              <a:t>”</a:t>
            </a:r>
            <a:r>
              <a:rPr lang="ko-KR" altLang="ko-KR" dirty="0"/>
              <a:t>에 둘다 같은 시간이 적용됨</a:t>
            </a:r>
          </a:p>
          <a:p>
            <a:pPr marL="457200" lvl="0" indent="-342900">
              <a:buSzPts val="1800"/>
              <a:buChar char="❏"/>
            </a:pPr>
            <a:endParaRPr lang="ko-K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9615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380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8 Ball Pool 기획안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 Ball Pool 역기획안</dc:title>
  <dc:creator>Windows 사용자</dc:creator>
  <cp:lastModifiedBy>Windows 사용자</cp:lastModifiedBy>
  <cp:revision>7</cp:revision>
  <dcterms:created xsi:type="dcterms:W3CDTF">2023-10-22T06:40:49Z</dcterms:created>
  <dcterms:modified xsi:type="dcterms:W3CDTF">2023-10-22T08:38:57Z</dcterms:modified>
</cp:coreProperties>
</file>