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99584" y="819530"/>
            <a:ext cx="3592830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" y="114236"/>
            <a:ext cx="11939651" cy="659612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257175" y="228599"/>
            <a:ext cx="11658600" cy="6315710"/>
          </a:xfrm>
          <a:custGeom>
            <a:avLst/>
            <a:gdLst/>
            <a:ahLst/>
            <a:cxnLst/>
            <a:rect l="l" t="t" r="r" b="b"/>
            <a:pathLst>
              <a:path w="11658600" h="6315709">
                <a:moveTo>
                  <a:pt x="11658600" y="0"/>
                </a:moveTo>
                <a:lnTo>
                  <a:pt x="669556" y="0"/>
                </a:lnTo>
                <a:lnTo>
                  <a:pt x="669556" y="690880"/>
                </a:lnTo>
                <a:lnTo>
                  <a:pt x="0" y="690880"/>
                </a:lnTo>
                <a:lnTo>
                  <a:pt x="0" y="6315710"/>
                </a:lnTo>
                <a:lnTo>
                  <a:pt x="11658600" y="6315710"/>
                </a:lnTo>
                <a:lnTo>
                  <a:pt x="11658600" y="690880"/>
                </a:lnTo>
                <a:lnTo>
                  <a:pt x="1165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7676" y="3070224"/>
            <a:ext cx="2136647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hyperlink" Target="http://www.yna.co.kr/view/AKR20201203088500005" TargetMode="External"/><Relationship Id="rId4" Type="http://schemas.openxmlformats.org/officeDocument/2006/relationships/image" Target="../media/image1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5" Type="http://schemas.openxmlformats.org/officeDocument/2006/relationships/image" Target="../media/image24.jpg"/><Relationship Id="rId6" Type="http://schemas.openxmlformats.org/officeDocument/2006/relationships/image" Target="../media/image2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25.jpg"/><Relationship Id="rId4" Type="http://schemas.openxmlformats.org/officeDocument/2006/relationships/image" Target="../media/image26.jpg"/><Relationship Id="rId5" Type="http://schemas.openxmlformats.org/officeDocument/2006/relationships/image" Target="../media/image27.jpg"/><Relationship Id="rId6" Type="http://schemas.openxmlformats.org/officeDocument/2006/relationships/image" Target="../media/image2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499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50" y="1524000"/>
            <a:ext cx="4371975" cy="38576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105275" y="1685925"/>
            <a:ext cx="3981450" cy="2133600"/>
          </a:xfrm>
          <a:prstGeom prst="rect">
            <a:avLst/>
          </a:prstGeom>
          <a:solidFill>
            <a:srgbClr val="FCC345"/>
          </a:solidFill>
        </p:spPr>
        <p:txBody>
          <a:bodyPr wrap="square" lIns="0" tIns="639445" rIns="0" bIns="0" rtlCol="0" vert="horz">
            <a:spAutoFit/>
          </a:bodyPr>
          <a:lstStyle/>
          <a:p>
            <a:pPr marL="969644">
              <a:lnSpc>
                <a:spcPct val="100000"/>
              </a:lnSpc>
              <a:spcBef>
                <a:spcPts val="5035"/>
              </a:spcBef>
            </a:pPr>
            <a:r>
              <a:rPr dirty="0" sz="5700" spc="-150" b="1">
                <a:solidFill>
                  <a:srgbClr val="1F4E79"/>
                </a:solidFill>
                <a:latin typeface="Malgun Gothic"/>
                <a:cs typeface="Malgun Gothic"/>
              </a:rPr>
              <a:t>KGFlix</a:t>
            </a:r>
            <a:endParaRPr sz="5700">
              <a:latin typeface="Malgun Gothic"/>
              <a:cs typeface="Malgun Gothic"/>
            </a:endParaRPr>
          </a:p>
          <a:p>
            <a:pPr marL="1083945">
              <a:lnSpc>
                <a:spcPct val="100000"/>
              </a:lnSpc>
              <a:spcBef>
                <a:spcPts val="15"/>
              </a:spcBef>
            </a:pPr>
            <a:r>
              <a:rPr dirty="0" u="sng" sz="1400" spc="35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Malgun Gothic"/>
                <a:cs typeface="Malgun Gothic"/>
              </a:rPr>
              <a:t>O</a:t>
            </a:r>
            <a:r>
              <a:rPr dirty="0" u="sng" sz="1400" spc="5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Malgun Gothic"/>
                <a:cs typeface="Malgun Gothic"/>
              </a:rPr>
              <a:t>n</a:t>
            </a:r>
            <a:r>
              <a:rPr dirty="0" u="sng" sz="1400" spc="25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Malgun Gothic"/>
                <a:cs typeface="Malgun Gothic"/>
              </a:rPr>
              <a:t>li</a:t>
            </a:r>
            <a:r>
              <a:rPr dirty="0" u="sng" sz="1400" spc="5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Malgun Gothic"/>
                <a:cs typeface="Malgun Gothic"/>
              </a:rPr>
              <a:t>n</a:t>
            </a:r>
            <a:r>
              <a:rPr dirty="0" u="sng" sz="1400" spc="1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Malgun Gothic"/>
                <a:cs typeface="Malgun Gothic"/>
              </a:rPr>
              <a:t>e</a:t>
            </a:r>
            <a:r>
              <a:rPr dirty="0" u="sng" sz="1400" spc="-125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400" spc="1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Malgun Gothic"/>
                <a:cs typeface="Malgun Gothic"/>
              </a:rPr>
              <a:t>V</a:t>
            </a:r>
            <a:r>
              <a:rPr dirty="0" u="sng" sz="1400" spc="2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Malgun Gothic"/>
                <a:cs typeface="Malgun Gothic"/>
              </a:rPr>
              <a:t>i</a:t>
            </a:r>
            <a:r>
              <a:rPr dirty="0" u="sng" sz="1400" spc="-2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Malgun Gothic"/>
                <a:cs typeface="Malgun Gothic"/>
              </a:rPr>
              <a:t>d</a:t>
            </a:r>
            <a:r>
              <a:rPr dirty="0" u="sng" sz="1400" spc="-5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Malgun Gothic"/>
                <a:cs typeface="Malgun Gothic"/>
              </a:rPr>
              <a:t>e</a:t>
            </a:r>
            <a:r>
              <a:rPr dirty="0" u="sng" sz="1400" spc="15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Malgun Gothic"/>
                <a:cs typeface="Malgun Gothic"/>
              </a:rPr>
              <a:t>o</a:t>
            </a:r>
            <a:r>
              <a:rPr dirty="0" u="sng" sz="1400" spc="-75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400" spc="2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Malgun Gothic"/>
                <a:cs typeface="Malgun Gothic"/>
              </a:rPr>
              <a:t>P</a:t>
            </a:r>
            <a:r>
              <a:rPr dirty="0" u="sng" sz="1400" spc="25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Malgun Gothic"/>
                <a:cs typeface="Malgun Gothic"/>
              </a:rPr>
              <a:t>l</a:t>
            </a:r>
            <a:r>
              <a:rPr dirty="0" u="sng" sz="1400" spc="15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Malgun Gothic"/>
                <a:cs typeface="Malgun Gothic"/>
              </a:rPr>
              <a:t>a</a:t>
            </a:r>
            <a:r>
              <a:rPr dirty="0" u="sng" sz="1400" spc="35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Malgun Gothic"/>
                <a:cs typeface="Malgun Gothic"/>
              </a:rPr>
              <a:t>t</a:t>
            </a:r>
            <a:r>
              <a:rPr dirty="0" u="sng" sz="140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Malgun Gothic"/>
                <a:cs typeface="Malgun Gothic"/>
              </a:rPr>
              <a:t>f</a:t>
            </a:r>
            <a:r>
              <a:rPr dirty="0" u="sng" sz="1400" spc="-15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Malgun Gothic"/>
                <a:cs typeface="Malgun Gothic"/>
              </a:rPr>
              <a:t>o</a:t>
            </a:r>
            <a:r>
              <a:rPr dirty="0" u="sng" sz="1400" spc="2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Malgun Gothic"/>
                <a:cs typeface="Malgun Gothic"/>
              </a:rPr>
              <a:t>r</a:t>
            </a:r>
            <a:r>
              <a:rPr dirty="0" u="sng" sz="1400" spc="2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Malgun Gothic"/>
                <a:cs typeface="Malgun Gothic"/>
              </a:rPr>
              <a:t>m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05275" y="3819525"/>
            <a:ext cx="3981450" cy="1314450"/>
            <a:chOff x="4105275" y="3819525"/>
            <a:chExt cx="3981450" cy="1314450"/>
          </a:xfrm>
        </p:grpSpPr>
        <p:sp>
          <p:nvSpPr>
            <p:cNvPr id="6" name="object 6"/>
            <p:cNvSpPr/>
            <p:nvPr/>
          </p:nvSpPr>
          <p:spPr>
            <a:xfrm>
              <a:off x="4105275" y="3819525"/>
              <a:ext cx="3981450" cy="1314450"/>
            </a:xfrm>
            <a:custGeom>
              <a:avLst/>
              <a:gdLst/>
              <a:ahLst/>
              <a:cxnLst/>
              <a:rect l="l" t="t" r="r" b="b"/>
              <a:pathLst>
                <a:path w="3981450" h="1314450">
                  <a:moveTo>
                    <a:pt x="3981450" y="0"/>
                  </a:moveTo>
                  <a:lnTo>
                    <a:pt x="0" y="0"/>
                  </a:lnTo>
                  <a:lnTo>
                    <a:pt x="0" y="1314450"/>
                  </a:lnTo>
                  <a:lnTo>
                    <a:pt x="3981450" y="1314450"/>
                  </a:lnTo>
                  <a:lnTo>
                    <a:pt x="3981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0350" y="4076636"/>
              <a:ext cx="1347724" cy="7381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0375" y="4076636"/>
              <a:ext cx="1100137" cy="8620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01408" y="4114800"/>
              <a:ext cx="1223645" cy="612775"/>
            </a:xfrm>
            <a:custGeom>
              <a:avLst/>
              <a:gdLst/>
              <a:ahLst/>
              <a:cxnLst/>
              <a:rect l="l" t="t" r="r" b="b"/>
              <a:pathLst>
                <a:path w="1223645" h="612775">
                  <a:moveTo>
                    <a:pt x="1121791" y="0"/>
                  </a:moveTo>
                  <a:lnTo>
                    <a:pt x="258191" y="0"/>
                  </a:lnTo>
                  <a:lnTo>
                    <a:pt x="218634" y="7981"/>
                  </a:lnTo>
                  <a:lnTo>
                    <a:pt x="186340" y="29749"/>
                  </a:lnTo>
                  <a:lnTo>
                    <a:pt x="164572" y="62043"/>
                  </a:lnTo>
                  <a:lnTo>
                    <a:pt x="156591" y="101600"/>
                  </a:lnTo>
                  <a:lnTo>
                    <a:pt x="156591" y="355600"/>
                  </a:lnTo>
                  <a:lnTo>
                    <a:pt x="0" y="612775"/>
                  </a:lnTo>
                  <a:lnTo>
                    <a:pt x="156591" y="508000"/>
                  </a:lnTo>
                  <a:lnTo>
                    <a:pt x="1223391" y="508000"/>
                  </a:lnTo>
                  <a:lnTo>
                    <a:pt x="1223391" y="101600"/>
                  </a:lnTo>
                  <a:lnTo>
                    <a:pt x="1215409" y="62043"/>
                  </a:lnTo>
                  <a:lnTo>
                    <a:pt x="1193641" y="29749"/>
                  </a:lnTo>
                  <a:lnTo>
                    <a:pt x="1161347" y="7981"/>
                  </a:lnTo>
                  <a:lnTo>
                    <a:pt x="1121791" y="0"/>
                  </a:lnTo>
                  <a:close/>
                </a:path>
                <a:path w="1223645" h="612775">
                  <a:moveTo>
                    <a:pt x="1223391" y="508000"/>
                  </a:moveTo>
                  <a:lnTo>
                    <a:pt x="156591" y="508000"/>
                  </a:lnTo>
                  <a:lnTo>
                    <a:pt x="164572" y="547556"/>
                  </a:lnTo>
                  <a:lnTo>
                    <a:pt x="186340" y="579850"/>
                  </a:lnTo>
                  <a:lnTo>
                    <a:pt x="218634" y="601618"/>
                  </a:lnTo>
                  <a:lnTo>
                    <a:pt x="258191" y="609600"/>
                  </a:lnTo>
                  <a:lnTo>
                    <a:pt x="1121791" y="609600"/>
                  </a:lnTo>
                  <a:lnTo>
                    <a:pt x="1161347" y="601618"/>
                  </a:lnTo>
                  <a:lnTo>
                    <a:pt x="1193641" y="579850"/>
                  </a:lnTo>
                  <a:lnTo>
                    <a:pt x="1215409" y="547556"/>
                  </a:lnTo>
                  <a:lnTo>
                    <a:pt x="1223391" y="508000"/>
                  </a:lnTo>
                  <a:close/>
                </a:path>
              </a:pathLst>
            </a:custGeom>
            <a:solidFill>
              <a:srgbClr val="F46B6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117333" y="4199890"/>
            <a:ext cx="56642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2750" spc="-20" b="1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r>
              <a:rPr dirty="0" sz="2750" spc="30" b="1">
                <a:solidFill>
                  <a:srgbClr val="FFFFFF"/>
                </a:solidFill>
                <a:latin typeface="Malgun Gothic"/>
                <a:cs typeface="Malgun Gothic"/>
              </a:rPr>
              <a:t>조</a:t>
            </a:r>
            <a:endParaRPr sz="275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67400" y="3990975"/>
            <a:ext cx="533400" cy="257175"/>
          </a:xfrm>
          <a:custGeom>
            <a:avLst/>
            <a:gdLst/>
            <a:ahLst/>
            <a:cxnLst/>
            <a:rect l="l" t="t" r="r" b="b"/>
            <a:pathLst>
              <a:path w="533400" h="257175">
                <a:moveTo>
                  <a:pt x="482473" y="0"/>
                </a:moveTo>
                <a:lnTo>
                  <a:pt x="50926" y="0"/>
                </a:lnTo>
                <a:lnTo>
                  <a:pt x="31128" y="4010"/>
                </a:lnTo>
                <a:lnTo>
                  <a:pt x="14938" y="14938"/>
                </a:lnTo>
                <a:lnTo>
                  <a:pt x="4010" y="31128"/>
                </a:lnTo>
                <a:lnTo>
                  <a:pt x="0" y="50926"/>
                </a:lnTo>
                <a:lnTo>
                  <a:pt x="0" y="206248"/>
                </a:lnTo>
                <a:lnTo>
                  <a:pt x="4010" y="226046"/>
                </a:lnTo>
                <a:lnTo>
                  <a:pt x="14938" y="242236"/>
                </a:lnTo>
                <a:lnTo>
                  <a:pt x="31128" y="253164"/>
                </a:lnTo>
                <a:lnTo>
                  <a:pt x="50926" y="257175"/>
                </a:lnTo>
                <a:lnTo>
                  <a:pt x="482473" y="257175"/>
                </a:lnTo>
                <a:lnTo>
                  <a:pt x="502271" y="253164"/>
                </a:lnTo>
                <a:lnTo>
                  <a:pt x="518461" y="242236"/>
                </a:lnTo>
                <a:lnTo>
                  <a:pt x="529389" y="226046"/>
                </a:lnTo>
                <a:lnTo>
                  <a:pt x="533400" y="206248"/>
                </a:lnTo>
                <a:lnTo>
                  <a:pt x="533400" y="50926"/>
                </a:lnTo>
                <a:lnTo>
                  <a:pt x="529389" y="31128"/>
                </a:lnTo>
                <a:lnTo>
                  <a:pt x="518461" y="14938"/>
                </a:lnTo>
                <a:lnTo>
                  <a:pt x="502271" y="4010"/>
                </a:lnTo>
                <a:lnTo>
                  <a:pt x="482473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282821" y="3991043"/>
            <a:ext cx="2262505" cy="81915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r" marR="207645">
              <a:lnSpc>
                <a:spcPct val="100000"/>
              </a:lnSpc>
              <a:spcBef>
                <a:spcPts val="480"/>
              </a:spcBef>
            </a:pPr>
            <a:r>
              <a:rPr dirty="0" sz="950" spc="20">
                <a:solidFill>
                  <a:srgbClr val="FFFFFF"/>
                </a:solidFill>
                <a:latin typeface="Malgun Gothic"/>
                <a:cs typeface="Malgun Gothic"/>
              </a:rPr>
              <a:t>발표자</a:t>
            </a:r>
            <a:endParaRPr sz="950">
              <a:latin typeface="Malgun Gothic"/>
              <a:cs typeface="Malgun Gothic"/>
            </a:endParaRPr>
          </a:p>
          <a:p>
            <a:pPr marR="5080">
              <a:lnSpc>
                <a:spcPts val="2030"/>
              </a:lnSpc>
              <a:spcBef>
                <a:spcPts val="730"/>
              </a:spcBef>
            </a:pPr>
            <a:r>
              <a:rPr dirty="0" sz="1700" spc="15">
                <a:solidFill>
                  <a:srgbClr val="7E7E7E"/>
                </a:solidFill>
                <a:latin typeface="Malgun Gothic"/>
                <a:cs typeface="Malgun Gothic"/>
              </a:rPr>
              <a:t>노경민,</a:t>
            </a:r>
            <a:r>
              <a:rPr dirty="0" sz="1700" spc="-4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dirty="0" sz="1700">
                <a:solidFill>
                  <a:srgbClr val="7E7E7E"/>
                </a:solidFill>
                <a:latin typeface="Malgun Gothic"/>
                <a:cs typeface="Malgun Gothic"/>
              </a:rPr>
              <a:t>안세웅,</a:t>
            </a:r>
            <a:r>
              <a:rPr dirty="0" sz="1700" spc="-35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dirty="0" sz="1700">
                <a:solidFill>
                  <a:srgbClr val="7E7E7E"/>
                </a:solidFill>
                <a:latin typeface="Malgun Gothic"/>
                <a:cs typeface="Malgun Gothic"/>
              </a:rPr>
              <a:t>이유정, </a:t>
            </a:r>
            <a:r>
              <a:rPr dirty="0" sz="1700" spc="-585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dirty="0" sz="1700" spc="15">
                <a:solidFill>
                  <a:srgbClr val="7E7E7E"/>
                </a:solidFill>
                <a:latin typeface="Malgun Gothic"/>
                <a:cs typeface="Malgun Gothic"/>
              </a:rPr>
              <a:t>최유진,</a:t>
            </a:r>
            <a:r>
              <a:rPr dirty="0" sz="1700" spc="-9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dirty="0" sz="1700" spc="20">
                <a:solidFill>
                  <a:srgbClr val="7E7E7E"/>
                </a:solidFill>
                <a:latin typeface="Malgun Gothic"/>
                <a:cs typeface="Malgun Gothic"/>
              </a:rPr>
              <a:t>허리나</a:t>
            </a:r>
            <a:endParaRPr sz="17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" y="114236"/>
            <a:ext cx="11939905" cy="6596380"/>
            <a:chOff x="142875" y="114236"/>
            <a:chExt cx="11939905" cy="6596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75" y="114236"/>
              <a:ext cx="11939651" cy="659612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7175" y="228599"/>
              <a:ext cx="11658600" cy="6315710"/>
            </a:xfrm>
            <a:custGeom>
              <a:avLst/>
              <a:gdLst/>
              <a:ahLst/>
              <a:cxnLst/>
              <a:rect l="l" t="t" r="r" b="b"/>
              <a:pathLst>
                <a:path w="11658600" h="6315709">
                  <a:moveTo>
                    <a:pt x="11658600" y="0"/>
                  </a:moveTo>
                  <a:lnTo>
                    <a:pt x="669556" y="0"/>
                  </a:lnTo>
                  <a:lnTo>
                    <a:pt x="669556" y="690880"/>
                  </a:lnTo>
                  <a:lnTo>
                    <a:pt x="0" y="690880"/>
                  </a:lnTo>
                  <a:lnTo>
                    <a:pt x="0" y="6315710"/>
                  </a:lnTo>
                  <a:lnTo>
                    <a:pt x="11658600" y="6315710"/>
                  </a:lnTo>
                  <a:lnTo>
                    <a:pt x="11658600" y="690880"/>
                  </a:lnTo>
                  <a:lnTo>
                    <a:pt x="1165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260475" y="400367"/>
            <a:ext cx="12458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Malgun Gothic"/>
                <a:cs typeface="Malgun Gothic"/>
              </a:rPr>
              <a:t>에필로그</a:t>
            </a:r>
            <a:endParaRPr sz="2400">
              <a:latin typeface="Malgun Gothic"/>
              <a:cs typeface="Malgun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14375" y="190436"/>
            <a:ext cx="10839450" cy="732155"/>
            <a:chOff x="714375" y="190436"/>
            <a:chExt cx="10839450" cy="732155"/>
          </a:xfrm>
        </p:grpSpPr>
        <p:sp>
          <p:nvSpPr>
            <p:cNvPr id="7" name="object 7"/>
            <p:cNvSpPr/>
            <p:nvPr/>
          </p:nvSpPr>
          <p:spPr>
            <a:xfrm>
              <a:off x="1290701" y="919225"/>
              <a:ext cx="10260330" cy="0"/>
            </a:xfrm>
            <a:custGeom>
              <a:avLst/>
              <a:gdLst/>
              <a:ahLst/>
              <a:cxnLst/>
              <a:rect l="l" t="t" r="r" b="b"/>
              <a:pathLst>
                <a:path w="10260330" h="0">
                  <a:moveTo>
                    <a:pt x="0" y="0"/>
                  </a:moveTo>
                  <a:lnTo>
                    <a:pt x="10259949" y="0"/>
                  </a:lnTo>
                </a:path>
              </a:pathLst>
            </a:custGeom>
            <a:ln w="635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85875" y="914400"/>
              <a:ext cx="1080135" cy="0"/>
            </a:xfrm>
            <a:custGeom>
              <a:avLst/>
              <a:gdLst/>
              <a:ahLst/>
              <a:cxnLst/>
              <a:rect l="l" t="t" r="r" b="b"/>
              <a:pathLst>
                <a:path w="1080135" h="0">
                  <a:moveTo>
                    <a:pt x="0" y="0"/>
                  </a:moveTo>
                  <a:lnTo>
                    <a:pt x="1080008" y="0"/>
                  </a:lnTo>
                </a:path>
              </a:pathLst>
            </a:custGeom>
            <a:ln w="158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375" y="190436"/>
              <a:ext cx="176212" cy="18573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81050" y="228600"/>
              <a:ext cx="76200" cy="28575"/>
            </a:xfrm>
            <a:custGeom>
              <a:avLst/>
              <a:gdLst/>
              <a:ahLst/>
              <a:cxnLst/>
              <a:rect l="l" t="t" r="r" b="b"/>
              <a:pathLst>
                <a:path w="76200" h="28575">
                  <a:moveTo>
                    <a:pt x="0" y="28575"/>
                  </a:moveTo>
                  <a:lnTo>
                    <a:pt x="76200" y="2857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87717" y="228218"/>
            <a:ext cx="54610" cy="825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0" spc="15">
                <a:solidFill>
                  <a:srgbClr val="FFFFFF"/>
                </a:solidFill>
                <a:latin typeface="Malgun Gothic"/>
                <a:cs typeface="Malgun Gothic"/>
              </a:rPr>
              <a:t>X</a:t>
            </a:r>
            <a:endParaRPr sz="35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61186" y="1887156"/>
            <a:ext cx="6450330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Malgun Gothic"/>
              <a:buChar char="-"/>
              <a:tabLst>
                <a:tab pos="298450" algn="l"/>
                <a:tab pos="299085" algn="l"/>
              </a:tabLst>
            </a:pPr>
            <a:r>
              <a:rPr dirty="0" sz="1800" b="1">
                <a:latin typeface="Malgun Gothic"/>
                <a:cs typeface="Malgun Gothic"/>
              </a:rPr>
              <a:t>빅데이터를</a:t>
            </a:r>
            <a:r>
              <a:rPr dirty="0" sz="1800" spc="-45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이용한</a:t>
            </a:r>
            <a:r>
              <a:rPr dirty="0" sz="1800" spc="35" b="1">
                <a:latin typeface="Malgun Gothic"/>
                <a:cs typeface="Malgun Gothic"/>
              </a:rPr>
              <a:t> </a:t>
            </a:r>
            <a:r>
              <a:rPr dirty="0" sz="1800" spc="-5" b="1">
                <a:latin typeface="Malgun Gothic"/>
                <a:cs typeface="Malgun Gothic"/>
              </a:rPr>
              <a:t>유저의</a:t>
            </a:r>
            <a:r>
              <a:rPr dirty="0" sz="1800" spc="-40" b="1">
                <a:latin typeface="Malgun Gothic"/>
                <a:cs typeface="Malgun Gothic"/>
              </a:rPr>
              <a:t> </a:t>
            </a:r>
            <a:r>
              <a:rPr dirty="0" sz="1800" spc="-5" b="1">
                <a:latin typeface="Malgun Gothic"/>
                <a:cs typeface="Malgun Gothic"/>
              </a:rPr>
              <a:t>취향에</a:t>
            </a:r>
            <a:r>
              <a:rPr dirty="0" sz="1800" spc="35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맞는</a:t>
            </a:r>
            <a:r>
              <a:rPr dirty="0" sz="1800" spc="-40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영상</a:t>
            </a:r>
            <a:r>
              <a:rPr dirty="0" sz="1800" spc="35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추천</a:t>
            </a:r>
            <a:r>
              <a:rPr dirty="0" sz="1800" spc="-40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기능</a:t>
            </a:r>
            <a:r>
              <a:rPr dirty="0" sz="1800" spc="35" b="1">
                <a:latin typeface="Malgun Gothic"/>
                <a:cs typeface="Malgun Gothic"/>
              </a:rPr>
              <a:t> </a:t>
            </a:r>
            <a:r>
              <a:rPr dirty="0" sz="1800" spc="-5" b="1">
                <a:latin typeface="Malgun Gothic"/>
                <a:cs typeface="Malgun Gothic"/>
              </a:rPr>
              <a:t>가능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algun Gothic"/>
              <a:buChar char="-"/>
            </a:pPr>
            <a:endParaRPr sz="2400">
              <a:latin typeface="Malgun Gothic"/>
              <a:cs typeface="Malgun Gothic"/>
            </a:endParaRPr>
          </a:p>
          <a:p>
            <a:pPr marL="298450" indent="-286385">
              <a:lnSpc>
                <a:spcPct val="100000"/>
              </a:lnSpc>
              <a:buFont typeface="Malgun Gothic"/>
              <a:buChar char="-"/>
              <a:tabLst>
                <a:tab pos="298450" algn="l"/>
                <a:tab pos="299085" algn="l"/>
              </a:tabLst>
            </a:pPr>
            <a:r>
              <a:rPr dirty="0" sz="1800" b="1">
                <a:latin typeface="Malgun Gothic"/>
                <a:cs typeface="Malgun Gothic"/>
              </a:rPr>
              <a:t>조회율</a:t>
            </a:r>
            <a:r>
              <a:rPr dirty="0" sz="1800" spc="-50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혹은</a:t>
            </a:r>
            <a:r>
              <a:rPr dirty="0" sz="1800" spc="35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평점이</a:t>
            </a:r>
            <a:r>
              <a:rPr dirty="0" sz="1800" spc="-40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높은</a:t>
            </a:r>
            <a:r>
              <a:rPr dirty="0" sz="1800" spc="30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순으로</a:t>
            </a:r>
            <a:r>
              <a:rPr dirty="0" sz="1800" spc="-45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콘텐츠</a:t>
            </a:r>
            <a:r>
              <a:rPr dirty="0" sz="1800" spc="30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추천</a:t>
            </a:r>
            <a:r>
              <a:rPr dirty="0" sz="1800" spc="-40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기능</a:t>
            </a:r>
            <a:r>
              <a:rPr dirty="0" sz="1800" spc="35" b="1">
                <a:latin typeface="Malgun Gothic"/>
                <a:cs typeface="Malgun Gothic"/>
              </a:rPr>
              <a:t> </a:t>
            </a:r>
            <a:r>
              <a:rPr dirty="0" sz="1800" spc="-5" b="1">
                <a:latin typeface="Malgun Gothic"/>
                <a:cs typeface="Malgun Gothic"/>
              </a:rPr>
              <a:t>가능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Malgun Gothic"/>
              <a:buChar char="-"/>
            </a:pPr>
            <a:endParaRPr sz="2350">
              <a:latin typeface="Malgun Gothic"/>
              <a:cs typeface="Malgun Gothic"/>
            </a:endParaRPr>
          </a:p>
          <a:p>
            <a:pPr marL="298450" indent="-286385">
              <a:lnSpc>
                <a:spcPct val="100000"/>
              </a:lnSpc>
              <a:buFont typeface="Malgun Gothic"/>
              <a:buChar char="-"/>
              <a:tabLst>
                <a:tab pos="298450" algn="l"/>
                <a:tab pos="299085" algn="l"/>
              </a:tabLst>
            </a:pPr>
            <a:r>
              <a:rPr dirty="0" sz="1800" b="1">
                <a:latin typeface="Malgun Gothic"/>
                <a:cs typeface="Malgun Gothic"/>
              </a:rPr>
              <a:t>결제단위</a:t>
            </a:r>
            <a:r>
              <a:rPr dirty="0" sz="1800" spc="-55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변경</a:t>
            </a:r>
            <a:r>
              <a:rPr dirty="0" sz="1800" spc="20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기능</a:t>
            </a:r>
            <a:r>
              <a:rPr dirty="0" sz="1800" spc="-45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추가</a:t>
            </a:r>
            <a:r>
              <a:rPr dirty="0" sz="1800" spc="15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가능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0"/>
            <a:ext cx="1115060" cy="1104900"/>
            <a:chOff x="0" y="0"/>
            <a:chExt cx="1115060" cy="110490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114501" cy="11049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57175" y="257175"/>
              <a:ext cx="600075" cy="590550"/>
            </a:xfrm>
            <a:custGeom>
              <a:avLst/>
              <a:gdLst/>
              <a:ahLst/>
              <a:cxnLst/>
              <a:rect l="l" t="t" r="r" b="b"/>
              <a:pathLst>
                <a:path w="600075" h="590550">
                  <a:moveTo>
                    <a:pt x="600075" y="0"/>
                  </a:moveTo>
                  <a:lnTo>
                    <a:pt x="0" y="0"/>
                  </a:lnTo>
                  <a:lnTo>
                    <a:pt x="0" y="590550"/>
                  </a:lnTo>
                  <a:lnTo>
                    <a:pt x="600075" y="590550"/>
                  </a:lnTo>
                  <a:lnTo>
                    <a:pt x="600075" y="0"/>
                  </a:lnTo>
                  <a:close/>
                </a:path>
              </a:pathLst>
            </a:custGeom>
            <a:solidFill>
              <a:srgbClr val="FCC34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57504" y="278130"/>
            <a:ext cx="38735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30" b="1">
                <a:solidFill>
                  <a:srgbClr val="FFFFFF"/>
                </a:solidFill>
                <a:latin typeface="Malgun Gothic"/>
                <a:cs typeface="Malgun Gothic"/>
              </a:rPr>
              <a:t>07</a:t>
            </a:r>
            <a:endParaRPr sz="2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Thank</a:t>
            </a:r>
            <a:r>
              <a:rPr dirty="0" spc="25"/>
              <a:t> </a:t>
            </a:r>
            <a:r>
              <a:rPr dirty="0" spc="-20"/>
              <a:t>you</a:t>
            </a:r>
            <a:r>
              <a:rPr dirty="0" spc="135"/>
              <a:t> </a:t>
            </a:r>
            <a:r>
              <a:rPr dirty="0" spc="20"/>
              <a:t>All!</a:t>
            </a:r>
          </a:p>
        </p:txBody>
      </p:sp>
      <p:sp>
        <p:nvSpPr>
          <p:cNvPr id="3" name="object 3"/>
          <p:cNvSpPr/>
          <p:nvPr/>
        </p:nvSpPr>
        <p:spPr>
          <a:xfrm>
            <a:off x="4657725" y="2019300"/>
            <a:ext cx="2876550" cy="2828925"/>
          </a:xfrm>
          <a:custGeom>
            <a:avLst/>
            <a:gdLst/>
            <a:ahLst/>
            <a:cxnLst/>
            <a:rect l="l" t="t" r="r" b="b"/>
            <a:pathLst>
              <a:path w="2876550" h="2828925">
                <a:moveTo>
                  <a:pt x="1438275" y="0"/>
                </a:moveTo>
                <a:lnTo>
                  <a:pt x="1389831" y="787"/>
                </a:lnTo>
                <a:lnTo>
                  <a:pt x="1341789" y="3131"/>
                </a:lnTo>
                <a:lnTo>
                  <a:pt x="1294173" y="7009"/>
                </a:lnTo>
                <a:lnTo>
                  <a:pt x="1247008" y="12395"/>
                </a:lnTo>
                <a:lnTo>
                  <a:pt x="1200321" y="19264"/>
                </a:lnTo>
                <a:lnTo>
                  <a:pt x="1154135" y="27592"/>
                </a:lnTo>
                <a:lnTo>
                  <a:pt x="1108476" y="37353"/>
                </a:lnTo>
                <a:lnTo>
                  <a:pt x="1063370" y="48524"/>
                </a:lnTo>
                <a:lnTo>
                  <a:pt x="1018841" y="61080"/>
                </a:lnTo>
                <a:lnTo>
                  <a:pt x="974914" y="74995"/>
                </a:lnTo>
                <a:lnTo>
                  <a:pt x="931615" y="90244"/>
                </a:lnTo>
                <a:lnTo>
                  <a:pt x="888969" y="106805"/>
                </a:lnTo>
                <a:lnTo>
                  <a:pt x="847001" y="124650"/>
                </a:lnTo>
                <a:lnTo>
                  <a:pt x="805737" y="143756"/>
                </a:lnTo>
                <a:lnTo>
                  <a:pt x="765200" y="164098"/>
                </a:lnTo>
                <a:lnTo>
                  <a:pt x="725418" y="185651"/>
                </a:lnTo>
                <a:lnTo>
                  <a:pt x="686413" y="208391"/>
                </a:lnTo>
                <a:lnTo>
                  <a:pt x="648213" y="232292"/>
                </a:lnTo>
                <a:lnTo>
                  <a:pt x="610842" y="257331"/>
                </a:lnTo>
                <a:lnTo>
                  <a:pt x="574325" y="283481"/>
                </a:lnTo>
                <a:lnTo>
                  <a:pt x="538687" y="310719"/>
                </a:lnTo>
                <a:lnTo>
                  <a:pt x="503954" y="339019"/>
                </a:lnTo>
                <a:lnTo>
                  <a:pt x="470150" y="368358"/>
                </a:lnTo>
                <a:lnTo>
                  <a:pt x="437301" y="398710"/>
                </a:lnTo>
                <a:lnTo>
                  <a:pt x="405432" y="430050"/>
                </a:lnTo>
                <a:lnTo>
                  <a:pt x="374569" y="462353"/>
                </a:lnTo>
                <a:lnTo>
                  <a:pt x="344735" y="495596"/>
                </a:lnTo>
                <a:lnTo>
                  <a:pt x="315957" y="529753"/>
                </a:lnTo>
                <a:lnTo>
                  <a:pt x="288260" y="564800"/>
                </a:lnTo>
                <a:lnTo>
                  <a:pt x="261669" y="600711"/>
                </a:lnTo>
                <a:lnTo>
                  <a:pt x="236208" y="637462"/>
                </a:lnTo>
                <a:lnTo>
                  <a:pt x="211904" y="675028"/>
                </a:lnTo>
                <a:lnTo>
                  <a:pt x="188781" y="713385"/>
                </a:lnTo>
                <a:lnTo>
                  <a:pt x="166864" y="752507"/>
                </a:lnTo>
                <a:lnTo>
                  <a:pt x="146179" y="792370"/>
                </a:lnTo>
                <a:lnTo>
                  <a:pt x="126751" y="832950"/>
                </a:lnTo>
                <a:lnTo>
                  <a:pt x="108605" y="874221"/>
                </a:lnTo>
                <a:lnTo>
                  <a:pt x="91765" y="916159"/>
                </a:lnTo>
                <a:lnTo>
                  <a:pt x="76258" y="958738"/>
                </a:lnTo>
                <a:lnTo>
                  <a:pt x="62109" y="1001935"/>
                </a:lnTo>
                <a:lnTo>
                  <a:pt x="49342" y="1045725"/>
                </a:lnTo>
                <a:lnTo>
                  <a:pt x="37983" y="1090082"/>
                </a:lnTo>
                <a:lnTo>
                  <a:pt x="28057" y="1134982"/>
                </a:lnTo>
                <a:lnTo>
                  <a:pt x="19588" y="1180400"/>
                </a:lnTo>
                <a:lnTo>
                  <a:pt x="12604" y="1226312"/>
                </a:lnTo>
                <a:lnTo>
                  <a:pt x="7127" y="1272692"/>
                </a:lnTo>
                <a:lnTo>
                  <a:pt x="3184" y="1319517"/>
                </a:lnTo>
                <a:lnTo>
                  <a:pt x="800" y="1366760"/>
                </a:lnTo>
                <a:lnTo>
                  <a:pt x="0" y="1414399"/>
                </a:lnTo>
                <a:lnTo>
                  <a:pt x="800" y="1462044"/>
                </a:lnTo>
                <a:lnTo>
                  <a:pt x="3184" y="1509295"/>
                </a:lnTo>
                <a:lnTo>
                  <a:pt x="7127" y="1556127"/>
                </a:lnTo>
                <a:lnTo>
                  <a:pt x="12604" y="1602514"/>
                </a:lnTo>
                <a:lnTo>
                  <a:pt x="19588" y="1648432"/>
                </a:lnTo>
                <a:lnTo>
                  <a:pt x="28057" y="1693857"/>
                </a:lnTo>
                <a:lnTo>
                  <a:pt x="37983" y="1738762"/>
                </a:lnTo>
                <a:lnTo>
                  <a:pt x="49342" y="1783125"/>
                </a:lnTo>
                <a:lnTo>
                  <a:pt x="62109" y="1826920"/>
                </a:lnTo>
                <a:lnTo>
                  <a:pt x="76258" y="1870122"/>
                </a:lnTo>
                <a:lnTo>
                  <a:pt x="91765" y="1912706"/>
                </a:lnTo>
                <a:lnTo>
                  <a:pt x="108605" y="1954648"/>
                </a:lnTo>
                <a:lnTo>
                  <a:pt x="126751" y="1995924"/>
                </a:lnTo>
                <a:lnTo>
                  <a:pt x="146179" y="2036507"/>
                </a:lnTo>
                <a:lnTo>
                  <a:pt x="166864" y="2076375"/>
                </a:lnTo>
                <a:lnTo>
                  <a:pt x="188781" y="2115501"/>
                </a:lnTo>
                <a:lnTo>
                  <a:pt x="211904" y="2153861"/>
                </a:lnTo>
                <a:lnTo>
                  <a:pt x="236208" y="2191430"/>
                </a:lnTo>
                <a:lnTo>
                  <a:pt x="261669" y="2228184"/>
                </a:lnTo>
                <a:lnTo>
                  <a:pt x="288260" y="2264098"/>
                </a:lnTo>
                <a:lnTo>
                  <a:pt x="315957" y="2299147"/>
                </a:lnTo>
                <a:lnTo>
                  <a:pt x="344735" y="2333307"/>
                </a:lnTo>
                <a:lnTo>
                  <a:pt x="374569" y="2366552"/>
                </a:lnTo>
                <a:lnTo>
                  <a:pt x="405432" y="2398857"/>
                </a:lnTo>
                <a:lnTo>
                  <a:pt x="437301" y="2430199"/>
                </a:lnTo>
                <a:lnTo>
                  <a:pt x="470150" y="2460553"/>
                </a:lnTo>
                <a:lnTo>
                  <a:pt x="503954" y="2489893"/>
                </a:lnTo>
                <a:lnTo>
                  <a:pt x="538687" y="2518195"/>
                </a:lnTo>
                <a:lnTo>
                  <a:pt x="574325" y="2545434"/>
                </a:lnTo>
                <a:lnTo>
                  <a:pt x="610842" y="2571586"/>
                </a:lnTo>
                <a:lnTo>
                  <a:pt x="648213" y="2596625"/>
                </a:lnTo>
                <a:lnTo>
                  <a:pt x="686413" y="2620528"/>
                </a:lnTo>
                <a:lnTo>
                  <a:pt x="725418" y="2643268"/>
                </a:lnTo>
                <a:lnTo>
                  <a:pt x="765200" y="2664822"/>
                </a:lnTo>
                <a:lnTo>
                  <a:pt x="805737" y="2685165"/>
                </a:lnTo>
                <a:lnTo>
                  <a:pt x="847001" y="2704272"/>
                </a:lnTo>
                <a:lnTo>
                  <a:pt x="888969" y="2722118"/>
                </a:lnTo>
                <a:lnTo>
                  <a:pt x="931615" y="2738678"/>
                </a:lnTo>
                <a:lnTo>
                  <a:pt x="974914" y="2753928"/>
                </a:lnTo>
                <a:lnTo>
                  <a:pt x="1018841" y="2767844"/>
                </a:lnTo>
                <a:lnTo>
                  <a:pt x="1063370" y="2780399"/>
                </a:lnTo>
                <a:lnTo>
                  <a:pt x="1108476" y="2791570"/>
                </a:lnTo>
                <a:lnTo>
                  <a:pt x="1154135" y="2801332"/>
                </a:lnTo>
                <a:lnTo>
                  <a:pt x="1200321" y="2809660"/>
                </a:lnTo>
                <a:lnTo>
                  <a:pt x="1247008" y="2816529"/>
                </a:lnTo>
                <a:lnTo>
                  <a:pt x="1294173" y="2821915"/>
                </a:lnTo>
                <a:lnTo>
                  <a:pt x="1341789" y="2825793"/>
                </a:lnTo>
                <a:lnTo>
                  <a:pt x="1389831" y="2828137"/>
                </a:lnTo>
                <a:lnTo>
                  <a:pt x="1438275" y="2828925"/>
                </a:lnTo>
                <a:lnTo>
                  <a:pt x="1486718" y="2828137"/>
                </a:lnTo>
                <a:lnTo>
                  <a:pt x="1534760" y="2825793"/>
                </a:lnTo>
                <a:lnTo>
                  <a:pt x="1582376" y="2821915"/>
                </a:lnTo>
                <a:lnTo>
                  <a:pt x="1629541" y="2816529"/>
                </a:lnTo>
                <a:lnTo>
                  <a:pt x="1676228" y="2809660"/>
                </a:lnTo>
                <a:lnTo>
                  <a:pt x="1722414" y="2801332"/>
                </a:lnTo>
                <a:lnTo>
                  <a:pt x="1768073" y="2791570"/>
                </a:lnTo>
                <a:lnTo>
                  <a:pt x="1813179" y="2780399"/>
                </a:lnTo>
                <a:lnTo>
                  <a:pt x="1857708" y="2767844"/>
                </a:lnTo>
                <a:lnTo>
                  <a:pt x="1901635" y="2753928"/>
                </a:lnTo>
                <a:lnTo>
                  <a:pt x="1944934" y="2738678"/>
                </a:lnTo>
                <a:lnTo>
                  <a:pt x="1987580" y="2722118"/>
                </a:lnTo>
                <a:lnTo>
                  <a:pt x="2029548" y="2704272"/>
                </a:lnTo>
                <a:lnTo>
                  <a:pt x="2070812" y="2685165"/>
                </a:lnTo>
                <a:lnTo>
                  <a:pt x="2111349" y="2664822"/>
                </a:lnTo>
                <a:lnTo>
                  <a:pt x="2151131" y="2643268"/>
                </a:lnTo>
                <a:lnTo>
                  <a:pt x="2190136" y="2620528"/>
                </a:lnTo>
                <a:lnTo>
                  <a:pt x="2228336" y="2596625"/>
                </a:lnTo>
                <a:lnTo>
                  <a:pt x="2265707" y="2571586"/>
                </a:lnTo>
                <a:lnTo>
                  <a:pt x="2302224" y="2545434"/>
                </a:lnTo>
                <a:lnTo>
                  <a:pt x="2337862" y="2518195"/>
                </a:lnTo>
                <a:lnTo>
                  <a:pt x="2372595" y="2489893"/>
                </a:lnTo>
                <a:lnTo>
                  <a:pt x="2406399" y="2460553"/>
                </a:lnTo>
                <a:lnTo>
                  <a:pt x="2439248" y="2430199"/>
                </a:lnTo>
                <a:lnTo>
                  <a:pt x="2471117" y="2398857"/>
                </a:lnTo>
                <a:lnTo>
                  <a:pt x="2501980" y="2366552"/>
                </a:lnTo>
                <a:lnTo>
                  <a:pt x="2531814" y="2333307"/>
                </a:lnTo>
                <a:lnTo>
                  <a:pt x="2560592" y="2299147"/>
                </a:lnTo>
                <a:lnTo>
                  <a:pt x="2588289" y="2264098"/>
                </a:lnTo>
                <a:lnTo>
                  <a:pt x="2614880" y="2228184"/>
                </a:lnTo>
                <a:lnTo>
                  <a:pt x="2640341" y="2191430"/>
                </a:lnTo>
                <a:lnTo>
                  <a:pt x="2664645" y="2153861"/>
                </a:lnTo>
                <a:lnTo>
                  <a:pt x="2687768" y="2115501"/>
                </a:lnTo>
                <a:lnTo>
                  <a:pt x="2709685" y="2076375"/>
                </a:lnTo>
                <a:lnTo>
                  <a:pt x="2730370" y="2036507"/>
                </a:lnTo>
                <a:lnTo>
                  <a:pt x="2749798" y="1995924"/>
                </a:lnTo>
                <a:lnTo>
                  <a:pt x="2767944" y="1954648"/>
                </a:lnTo>
                <a:lnTo>
                  <a:pt x="2784784" y="1912706"/>
                </a:lnTo>
                <a:lnTo>
                  <a:pt x="2800291" y="1870122"/>
                </a:lnTo>
                <a:lnTo>
                  <a:pt x="2814440" y="1826920"/>
                </a:lnTo>
                <a:lnTo>
                  <a:pt x="2827207" y="1783125"/>
                </a:lnTo>
                <a:lnTo>
                  <a:pt x="2838566" y="1738762"/>
                </a:lnTo>
                <a:lnTo>
                  <a:pt x="2848492" y="1693857"/>
                </a:lnTo>
                <a:lnTo>
                  <a:pt x="2856961" y="1648432"/>
                </a:lnTo>
                <a:lnTo>
                  <a:pt x="2863945" y="1602514"/>
                </a:lnTo>
                <a:lnTo>
                  <a:pt x="2869422" y="1556127"/>
                </a:lnTo>
                <a:lnTo>
                  <a:pt x="2873365" y="1509295"/>
                </a:lnTo>
                <a:lnTo>
                  <a:pt x="2875749" y="1462044"/>
                </a:lnTo>
                <a:lnTo>
                  <a:pt x="2876550" y="1414399"/>
                </a:lnTo>
                <a:lnTo>
                  <a:pt x="2875749" y="1366760"/>
                </a:lnTo>
                <a:lnTo>
                  <a:pt x="2873365" y="1319517"/>
                </a:lnTo>
                <a:lnTo>
                  <a:pt x="2869422" y="1272692"/>
                </a:lnTo>
                <a:lnTo>
                  <a:pt x="2863945" y="1226312"/>
                </a:lnTo>
                <a:lnTo>
                  <a:pt x="2856961" y="1180400"/>
                </a:lnTo>
                <a:lnTo>
                  <a:pt x="2848492" y="1134982"/>
                </a:lnTo>
                <a:lnTo>
                  <a:pt x="2838566" y="1090082"/>
                </a:lnTo>
                <a:lnTo>
                  <a:pt x="2827207" y="1045725"/>
                </a:lnTo>
                <a:lnTo>
                  <a:pt x="2814440" y="1001935"/>
                </a:lnTo>
                <a:lnTo>
                  <a:pt x="2800291" y="958738"/>
                </a:lnTo>
                <a:lnTo>
                  <a:pt x="2784784" y="916159"/>
                </a:lnTo>
                <a:lnTo>
                  <a:pt x="2767944" y="874221"/>
                </a:lnTo>
                <a:lnTo>
                  <a:pt x="2749798" y="832950"/>
                </a:lnTo>
                <a:lnTo>
                  <a:pt x="2730370" y="792370"/>
                </a:lnTo>
                <a:lnTo>
                  <a:pt x="2709685" y="752507"/>
                </a:lnTo>
                <a:lnTo>
                  <a:pt x="2687768" y="713385"/>
                </a:lnTo>
                <a:lnTo>
                  <a:pt x="2664645" y="675028"/>
                </a:lnTo>
                <a:lnTo>
                  <a:pt x="2640341" y="637462"/>
                </a:lnTo>
                <a:lnTo>
                  <a:pt x="2614880" y="600711"/>
                </a:lnTo>
                <a:lnTo>
                  <a:pt x="2588289" y="564800"/>
                </a:lnTo>
                <a:lnTo>
                  <a:pt x="2560592" y="529753"/>
                </a:lnTo>
                <a:lnTo>
                  <a:pt x="2531814" y="495596"/>
                </a:lnTo>
                <a:lnTo>
                  <a:pt x="2501980" y="462353"/>
                </a:lnTo>
                <a:lnTo>
                  <a:pt x="2471117" y="430050"/>
                </a:lnTo>
                <a:lnTo>
                  <a:pt x="2439248" y="398710"/>
                </a:lnTo>
                <a:lnTo>
                  <a:pt x="2406399" y="368358"/>
                </a:lnTo>
                <a:lnTo>
                  <a:pt x="2372595" y="339019"/>
                </a:lnTo>
                <a:lnTo>
                  <a:pt x="2337862" y="310719"/>
                </a:lnTo>
                <a:lnTo>
                  <a:pt x="2302224" y="283481"/>
                </a:lnTo>
                <a:lnTo>
                  <a:pt x="2265707" y="257331"/>
                </a:lnTo>
                <a:lnTo>
                  <a:pt x="2228336" y="232292"/>
                </a:lnTo>
                <a:lnTo>
                  <a:pt x="2190136" y="208391"/>
                </a:lnTo>
                <a:lnTo>
                  <a:pt x="2151131" y="185651"/>
                </a:lnTo>
                <a:lnTo>
                  <a:pt x="2111349" y="164098"/>
                </a:lnTo>
                <a:lnTo>
                  <a:pt x="2070812" y="143756"/>
                </a:lnTo>
                <a:lnTo>
                  <a:pt x="2029548" y="124650"/>
                </a:lnTo>
                <a:lnTo>
                  <a:pt x="1987580" y="106805"/>
                </a:lnTo>
                <a:lnTo>
                  <a:pt x="1944934" y="90244"/>
                </a:lnTo>
                <a:lnTo>
                  <a:pt x="1901635" y="74995"/>
                </a:lnTo>
                <a:lnTo>
                  <a:pt x="1857708" y="61080"/>
                </a:lnTo>
                <a:lnTo>
                  <a:pt x="1813179" y="48524"/>
                </a:lnTo>
                <a:lnTo>
                  <a:pt x="1768073" y="37353"/>
                </a:lnTo>
                <a:lnTo>
                  <a:pt x="1722414" y="27592"/>
                </a:lnTo>
                <a:lnTo>
                  <a:pt x="1676228" y="19264"/>
                </a:lnTo>
                <a:lnTo>
                  <a:pt x="1629541" y="12395"/>
                </a:lnTo>
                <a:lnTo>
                  <a:pt x="1582376" y="7009"/>
                </a:lnTo>
                <a:lnTo>
                  <a:pt x="1534760" y="3131"/>
                </a:lnTo>
                <a:lnTo>
                  <a:pt x="1486718" y="787"/>
                </a:lnTo>
                <a:lnTo>
                  <a:pt x="1438275" y="0"/>
                </a:lnTo>
                <a:close/>
              </a:path>
            </a:pathLst>
          </a:custGeom>
          <a:solidFill>
            <a:srgbClr val="FCC3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187696" y="3091878"/>
            <a:ext cx="1809750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0" b="1">
                <a:solidFill>
                  <a:srgbClr val="FFFFFF"/>
                </a:solidFill>
                <a:latin typeface="Malgun Gothic"/>
                <a:cs typeface="Malgun Gothic"/>
              </a:rPr>
              <a:t>Q</a:t>
            </a:r>
            <a:r>
              <a:rPr dirty="0" sz="6000" spc="10" b="1">
                <a:solidFill>
                  <a:srgbClr val="FFFFFF"/>
                </a:solidFill>
                <a:latin typeface="Malgun Gothic"/>
                <a:cs typeface="Malgun Gothic"/>
              </a:rPr>
              <a:t>&amp;</a:t>
            </a:r>
            <a:r>
              <a:rPr dirty="0" sz="6000" spc="5" b="1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endParaRPr sz="6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25" y="0"/>
            <a:ext cx="11920855" cy="6815455"/>
            <a:chOff x="161925" y="0"/>
            <a:chExt cx="11920855" cy="68154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925" y="685736"/>
              <a:ext cx="11920601" cy="612940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76225" y="800100"/>
              <a:ext cx="11639550" cy="5848350"/>
            </a:xfrm>
            <a:custGeom>
              <a:avLst/>
              <a:gdLst/>
              <a:ahLst/>
              <a:cxnLst/>
              <a:rect l="l" t="t" r="r" b="b"/>
              <a:pathLst>
                <a:path w="11639550" h="5848350">
                  <a:moveTo>
                    <a:pt x="11639550" y="0"/>
                  </a:moveTo>
                  <a:lnTo>
                    <a:pt x="0" y="0"/>
                  </a:lnTo>
                  <a:lnTo>
                    <a:pt x="0" y="5848350"/>
                  </a:lnTo>
                  <a:lnTo>
                    <a:pt x="11639550" y="5848350"/>
                  </a:lnTo>
                  <a:lnTo>
                    <a:pt x="11639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" y="0"/>
              <a:ext cx="11725275" cy="16859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6225" y="209550"/>
              <a:ext cx="11639550" cy="1247775"/>
            </a:xfrm>
            <a:custGeom>
              <a:avLst/>
              <a:gdLst/>
              <a:ahLst/>
              <a:cxnLst/>
              <a:rect l="l" t="t" r="r" b="b"/>
              <a:pathLst>
                <a:path w="11639550" h="1247775">
                  <a:moveTo>
                    <a:pt x="11639550" y="0"/>
                  </a:moveTo>
                  <a:lnTo>
                    <a:pt x="0" y="0"/>
                  </a:lnTo>
                  <a:lnTo>
                    <a:pt x="0" y="1247775"/>
                  </a:lnTo>
                  <a:lnTo>
                    <a:pt x="11639550" y="1247775"/>
                  </a:lnTo>
                  <a:lnTo>
                    <a:pt x="11639550" y="0"/>
                  </a:lnTo>
                  <a:close/>
                </a:path>
              </a:pathLst>
            </a:custGeom>
            <a:solidFill>
              <a:srgbClr val="FCC3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66635" y="675766"/>
              <a:ext cx="1351915" cy="328930"/>
            </a:xfrm>
            <a:custGeom>
              <a:avLst/>
              <a:gdLst/>
              <a:ahLst/>
              <a:cxnLst/>
              <a:rect l="l" t="t" r="r" b="b"/>
              <a:pathLst>
                <a:path w="1351914" h="328930">
                  <a:moveTo>
                    <a:pt x="613930" y="0"/>
                  </a:moveTo>
                  <a:lnTo>
                    <a:pt x="505091" y="0"/>
                  </a:lnTo>
                  <a:lnTo>
                    <a:pt x="505091" y="328675"/>
                  </a:lnTo>
                  <a:lnTo>
                    <a:pt x="612660" y="328675"/>
                  </a:lnTo>
                  <a:lnTo>
                    <a:pt x="649643" y="325796"/>
                  </a:lnTo>
                  <a:lnTo>
                    <a:pt x="683066" y="317166"/>
                  </a:lnTo>
                  <a:lnTo>
                    <a:pt x="712941" y="302797"/>
                  </a:lnTo>
                  <a:lnTo>
                    <a:pt x="739279" y="282702"/>
                  </a:lnTo>
                  <a:lnTo>
                    <a:pt x="745104" y="275971"/>
                  </a:lnTo>
                  <a:lnTo>
                    <a:pt x="568718" y="275971"/>
                  </a:lnTo>
                  <a:lnTo>
                    <a:pt x="568718" y="52959"/>
                  </a:lnTo>
                  <a:lnTo>
                    <a:pt x="754931" y="52959"/>
                  </a:lnTo>
                  <a:lnTo>
                    <a:pt x="744915" y="40084"/>
                  </a:lnTo>
                  <a:lnTo>
                    <a:pt x="710963" y="17817"/>
                  </a:lnTo>
                  <a:lnTo>
                    <a:pt x="667303" y="4454"/>
                  </a:lnTo>
                  <a:lnTo>
                    <a:pt x="613930" y="0"/>
                  </a:lnTo>
                  <a:close/>
                </a:path>
                <a:path w="1351914" h="328930">
                  <a:moveTo>
                    <a:pt x="754931" y="52959"/>
                  </a:moveTo>
                  <a:lnTo>
                    <a:pt x="609358" y="52959"/>
                  </a:lnTo>
                  <a:lnTo>
                    <a:pt x="634147" y="54697"/>
                  </a:lnTo>
                  <a:lnTo>
                    <a:pt x="656126" y="59912"/>
                  </a:lnTo>
                  <a:lnTo>
                    <a:pt x="691654" y="80772"/>
                  </a:lnTo>
                  <a:lnTo>
                    <a:pt x="714117" y="114871"/>
                  </a:lnTo>
                  <a:lnTo>
                    <a:pt x="721626" y="161162"/>
                  </a:lnTo>
                  <a:lnTo>
                    <a:pt x="719747" y="186426"/>
                  </a:lnTo>
                  <a:lnTo>
                    <a:pt x="704749" y="228474"/>
                  </a:lnTo>
                  <a:lnTo>
                    <a:pt x="675269" y="258665"/>
                  </a:lnTo>
                  <a:lnTo>
                    <a:pt x="633879" y="274044"/>
                  </a:lnTo>
                  <a:lnTo>
                    <a:pt x="608850" y="275971"/>
                  </a:lnTo>
                  <a:lnTo>
                    <a:pt x="745104" y="275971"/>
                  </a:lnTo>
                  <a:lnTo>
                    <a:pt x="760855" y="257768"/>
                  </a:lnTo>
                  <a:lnTo>
                    <a:pt x="776252" y="229060"/>
                  </a:lnTo>
                  <a:lnTo>
                    <a:pt x="785481" y="196566"/>
                  </a:lnTo>
                  <a:lnTo>
                    <a:pt x="788555" y="160274"/>
                  </a:lnTo>
                  <a:lnTo>
                    <a:pt x="783707" y="111316"/>
                  </a:lnTo>
                  <a:lnTo>
                    <a:pt x="769162" y="71251"/>
                  </a:lnTo>
                  <a:lnTo>
                    <a:pt x="754931" y="52959"/>
                  </a:lnTo>
                  <a:close/>
                </a:path>
                <a:path w="1351914" h="328930">
                  <a:moveTo>
                    <a:pt x="1145552" y="0"/>
                  </a:moveTo>
                  <a:lnTo>
                    <a:pt x="1068082" y="0"/>
                  </a:lnTo>
                  <a:lnTo>
                    <a:pt x="1165237" y="164337"/>
                  </a:lnTo>
                  <a:lnTo>
                    <a:pt x="1058938" y="328675"/>
                  </a:lnTo>
                  <a:lnTo>
                    <a:pt x="1135392" y="328675"/>
                  </a:lnTo>
                  <a:lnTo>
                    <a:pt x="1198511" y="216788"/>
                  </a:lnTo>
                  <a:lnTo>
                    <a:pt x="1201178" y="210438"/>
                  </a:lnTo>
                  <a:lnTo>
                    <a:pt x="1203718" y="203454"/>
                  </a:lnTo>
                  <a:lnTo>
                    <a:pt x="1206131" y="195834"/>
                  </a:lnTo>
                  <a:lnTo>
                    <a:pt x="1269932" y="195834"/>
                  </a:lnTo>
                  <a:lnTo>
                    <a:pt x="1249692" y="162941"/>
                  </a:lnTo>
                  <a:lnTo>
                    <a:pt x="1269895" y="129921"/>
                  </a:lnTo>
                  <a:lnTo>
                    <a:pt x="1208798" y="129921"/>
                  </a:lnTo>
                  <a:lnTo>
                    <a:pt x="1206369" y="122491"/>
                  </a:lnTo>
                  <a:lnTo>
                    <a:pt x="1203845" y="115633"/>
                  </a:lnTo>
                  <a:lnTo>
                    <a:pt x="1201226" y="109347"/>
                  </a:lnTo>
                  <a:lnTo>
                    <a:pt x="1198511" y="103632"/>
                  </a:lnTo>
                  <a:lnTo>
                    <a:pt x="1145552" y="0"/>
                  </a:lnTo>
                  <a:close/>
                </a:path>
                <a:path w="1351914" h="328930">
                  <a:moveTo>
                    <a:pt x="1269932" y="195834"/>
                  </a:moveTo>
                  <a:lnTo>
                    <a:pt x="1207020" y="195834"/>
                  </a:lnTo>
                  <a:lnTo>
                    <a:pt x="1209433" y="205486"/>
                  </a:lnTo>
                  <a:lnTo>
                    <a:pt x="1211592" y="212217"/>
                  </a:lnTo>
                  <a:lnTo>
                    <a:pt x="1213751" y="216154"/>
                  </a:lnTo>
                  <a:lnTo>
                    <a:pt x="1275981" y="328675"/>
                  </a:lnTo>
                  <a:lnTo>
                    <a:pt x="1351673" y="328675"/>
                  </a:lnTo>
                  <a:lnTo>
                    <a:pt x="1269932" y="195834"/>
                  </a:lnTo>
                  <a:close/>
                </a:path>
                <a:path w="1351914" h="328930">
                  <a:moveTo>
                    <a:pt x="1349387" y="0"/>
                  </a:moveTo>
                  <a:lnTo>
                    <a:pt x="1278267" y="0"/>
                  </a:lnTo>
                  <a:lnTo>
                    <a:pt x="1220863" y="102488"/>
                  </a:lnTo>
                  <a:lnTo>
                    <a:pt x="1217224" y="110990"/>
                  </a:lnTo>
                  <a:lnTo>
                    <a:pt x="1214132" y="118395"/>
                  </a:lnTo>
                  <a:lnTo>
                    <a:pt x="1211612" y="124706"/>
                  </a:lnTo>
                  <a:lnTo>
                    <a:pt x="1209687" y="129921"/>
                  </a:lnTo>
                  <a:lnTo>
                    <a:pt x="1269895" y="129921"/>
                  </a:lnTo>
                  <a:lnTo>
                    <a:pt x="1349387" y="0"/>
                  </a:lnTo>
                  <a:close/>
                </a:path>
                <a:path w="1351914" h="328930">
                  <a:moveTo>
                    <a:pt x="1030744" y="0"/>
                  </a:moveTo>
                  <a:lnTo>
                    <a:pt x="847991" y="0"/>
                  </a:lnTo>
                  <a:lnTo>
                    <a:pt x="847991" y="328675"/>
                  </a:lnTo>
                  <a:lnTo>
                    <a:pt x="1038110" y="328675"/>
                  </a:lnTo>
                  <a:lnTo>
                    <a:pt x="1038110" y="275971"/>
                  </a:lnTo>
                  <a:lnTo>
                    <a:pt x="911618" y="275971"/>
                  </a:lnTo>
                  <a:lnTo>
                    <a:pt x="911618" y="189357"/>
                  </a:lnTo>
                  <a:lnTo>
                    <a:pt x="1022235" y="189357"/>
                  </a:lnTo>
                  <a:lnTo>
                    <a:pt x="1022235" y="136652"/>
                  </a:lnTo>
                  <a:lnTo>
                    <a:pt x="911618" y="136652"/>
                  </a:lnTo>
                  <a:lnTo>
                    <a:pt x="911618" y="52959"/>
                  </a:lnTo>
                  <a:lnTo>
                    <a:pt x="1030744" y="52959"/>
                  </a:lnTo>
                  <a:lnTo>
                    <a:pt x="1030744" y="0"/>
                  </a:lnTo>
                  <a:close/>
                </a:path>
                <a:path w="1351914" h="328930">
                  <a:moveTo>
                    <a:pt x="214083" y="0"/>
                  </a:moveTo>
                  <a:lnTo>
                    <a:pt x="143090" y="0"/>
                  </a:lnTo>
                  <a:lnTo>
                    <a:pt x="143090" y="328675"/>
                  </a:lnTo>
                  <a:lnTo>
                    <a:pt x="203822" y="328675"/>
                  </a:lnTo>
                  <a:lnTo>
                    <a:pt x="203710" y="115060"/>
                  </a:lnTo>
                  <a:lnTo>
                    <a:pt x="203374" y="101139"/>
                  </a:lnTo>
                  <a:lnTo>
                    <a:pt x="202815" y="89671"/>
                  </a:lnTo>
                  <a:lnTo>
                    <a:pt x="202031" y="80645"/>
                  </a:lnTo>
                  <a:lnTo>
                    <a:pt x="266236" y="80645"/>
                  </a:lnTo>
                  <a:lnTo>
                    <a:pt x="214083" y="0"/>
                  </a:lnTo>
                  <a:close/>
                </a:path>
                <a:path w="1351914" h="328930">
                  <a:moveTo>
                    <a:pt x="266236" y="80645"/>
                  </a:moveTo>
                  <a:lnTo>
                    <a:pt x="202920" y="80645"/>
                  </a:lnTo>
                  <a:lnTo>
                    <a:pt x="206020" y="86667"/>
                  </a:lnTo>
                  <a:lnTo>
                    <a:pt x="209510" y="92916"/>
                  </a:lnTo>
                  <a:lnTo>
                    <a:pt x="213387" y="99379"/>
                  </a:lnTo>
                  <a:lnTo>
                    <a:pt x="217652" y="106045"/>
                  </a:lnTo>
                  <a:lnTo>
                    <a:pt x="362991" y="328675"/>
                  </a:lnTo>
                  <a:lnTo>
                    <a:pt x="429526" y="328675"/>
                  </a:lnTo>
                  <a:lnTo>
                    <a:pt x="429526" y="242188"/>
                  </a:lnTo>
                  <a:lnTo>
                    <a:pt x="369912" y="242188"/>
                  </a:lnTo>
                  <a:lnTo>
                    <a:pt x="367093" y="237255"/>
                  </a:lnTo>
                  <a:lnTo>
                    <a:pt x="363548" y="231394"/>
                  </a:lnTo>
                  <a:lnTo>
                    <a:pt x="359277" y="224579"/>
                  </a:lnTo>
                  <a:lnTo>
                    <a:pt x="354279" y="216788"/>
                  </a:lnTo>
                  <a:lnTo>
                    <a:pt x="266236" y="80645"/>
                  </a:lnTo>
                  <a:close/>
                </a:path>
                <a:path w="1351914" h="328930">
                  <a:moveTo>
                    <a:pt x="429526" y="0"/>
                  </a:moveTo>
                  <a:lnTo>
                    <a:pt x="369011" y="0"/>
                  </a:lnTo>
                  <a:lnTo>
                    <a:pt x="369123" y="213096"/>
                  </a:lnTo>
                  <a:lnTo>
                    <a:pt x="369458" y="226393"/>
                  </a:lnTo>
                  <a:lnTo>
                    <a:pt x="370018" y="236094"/>
                  </a:lnTo>
                  <a:lnTo>
                    <a:pt x="370801" y="242188"/>
                  </a:lnTo>
                  <a:lnTo>
                    <a:pt x="429526" y="242188"/>
                  </a:lnTo>
                  <a:lnTo>
                    <a:pt x="429526" y="0"/>
                  </a:lnTo>
                  <a:close/>
                </a:path>
                <a:path w="1351914" h="328930">
                  <a:moveTo>
                    <a:pt x="63626" y="0"/>
                  </a:moveTo>
                  <a:lnTo>
                    <a:pt x="0" y="0"/>
                  </a:lnTo>
                  <a:lnTo>
                    <a:pt x="0" y="328675"/>
                  </a:lnTo>
                  <a:lnTo>
                    <a:pt x="63626" y="328675"/>
                  </a:lnTo>
                  <a:lnTo>
                    <a:pt x="63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0591" y="723963"/>
              <a:ext cx="162433" cy="23253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66635" y="675766"/>
              <a:ext cx="1351915" cy="328930"/>
            </a:xfrm>
            <a:custGeom>
              <a:avLst/>
              <a:gdLst/>
              <a:ahLst/>
              <a:cxnLst/>
              <a:rect l="l" t="t" r="r" b="b"/>
              <a:pathLst>
                <a:path w="1351914" h="328930">
                  <a:moveTo>
                    <a:pt x="1068082" y="0"/>
                  </a:moveTo>
                  <a:lnTo>
                    <a:pt x="1145552" y="0"/>
                  </a:lnTo>
                  <a:lnTo>
                    <a:pt x="1198511" y="103632"/>
                  </a:lnTo>
                  <a:lnTo>
                    <a:pt x="1201226" y="109347"/>
                  </a:lnTo>
                  <a:lnTo>
                    <a:pt x="1203845" y="115633"/>
                  </a:lnTo>
                  <a:lnTo>
                    <a:pt x="1206369" y="122491"/>
                  </a:lnTo>
                  <a:lnTo>
                    <a:pt x="1208798" y="129921"/>
                  </a:lnTo>
                  <a:lnTo>
                    <a:pt x="1209687" y="129921"/>
                  </a:lnTo>
                  <a:lnTo>
                    <a:pt x="1278267" y="0"/>
                  </a:lnTo>
                  <a:lnTo>
                    <a:pt x="1349387" y="0"/>
                  </a:lnTo>
                  <a:lnTo>
                    <a:pt x="1249692" y="162941"/>
                  </a:lnTo>
                  <a:lnTo>
                    <a:pt x="1351673" y="328675"/>
                  </a:lnTo>
                  <a:lnTo>
                    <a:pt x="1275981" y="328675"/>
                  </a:lnTo>
                  <a:lnTo>
                    <a:pt x="1213751" y="216154"/>
                  </a:lnTo>
                  <a:lnTo>
                    <a:pt x="1211592" y="212217"/>
                  </a:lnTo>
                  <a:lnTo>
                    <a:pt x="1209433" y="205486"/>
                  </a:lnTo>
                  <a:lnTo>
                    <a:pt x="1207020" y="195834"/>
                  </a:lnTo>
                  <a:lnTo>
                    <a:pt x="1206131" y="195834"/>
                  </a:lnTo>
                  <a:lnTo>
                    <a:pt x="1203718" y="203454"/>
                  </a:lnTo>
                  <a:lnTo>
                    <a:pt x="1201178" y="210438"/>
                  </a:lnTo>
                  <a:lnTo>
                    <a:pt x="1198511" y="216788"/>
                  </a:lnTo>
                  <a:lnTo>
                    <a:pt x="1135392" y="328675"/>
                  </a:lnTo>
                  <a:lnTo>
                    <a:pt x="1058938" y="328675"/>
                  </a:lnTo>
                  <a:lnTo>
                    <a:pt x="1165237" y="164337"/>
                  </a:lnTo>
                  <a:lnTo>
                    <a:pt x="1068082" y="0"/>
                  </a:lnTo>
                  <a:close/>
                </a:path>
                <a:path w="1351914" h="328930">
                  <a:moveTo>
                    <a:pt x="847991" y="0"/>
                  </a:moveTo>
                  <a:lnTo>
                    <a:pt x="1030744" y="0"/>
                  </a:lnTo>
                  <a:lnTo>
                    <a:pt x="1030744" y="52959"/>
                  </a:lnTo>
                  <a:lnTo>
                    <a:pt x="911618" y="52959"/>
                  </a:lnTo>
                  <a:lnTo>
                    <a:pt x="911618" y="136652"/>
                  </a:lnTo>
                  <a:lnTo>
                    <a:pt x="1022235" y="136652"/>
                  </a:lnTo>
                  <a:lnTo>
                    <a:pt x="1022235" y="189357"/>
                  </a:lnTo>
                  <a:lnTo>
                    <a:pt x="911618" y="189357"/>
                  </a:lnTo>
                  <a:lnTo>
                    <a:pt x="911618" y="275971"/>
                  </a:lnTo>
                  <a:lnTo>
                    <a:pt x="1038110" y="275971"/>
                  </a:lnTo>
                  <a:lnTo>
                    <a:pt x="1038110" y="328675"/>
                  </a:lnTo>
                  <a:lnTo>
                    <a:pt x="847991" y="328675"/>
                  </a:lnTo>
                  <a:lnTo>
                    <a:pt x="847991" y="0"/>
                  </a:lnTo>
                  <a:close/>
                </a:path>
                <a:path w="1351914" h="328930">
                  <a:moveTo>
                    <a:pt x="505091" y="0"/>
                  </a:moveTo>
                  <a:lnTo>
                    <a:pt x="613930" y="0"/>
                  </a:lnTo>
                  <a:lnTo>
                    <a:pt x="667303" y="4454"/>
                  </a:lnTo>
                  <a:lnTo>
                    <a:pt x="710963" y="17817"/>
                  </a:lnTo>
                  <a:lnTo>
                    <a:pt x="744915" y="40084"/>
                  </a:lnTo>
                  <a:lnTo>
                    <a:pt x="769162" y="71251"/>
                  </a:lnTo>
                  <a:lnTo>
                    <a:pt x="783707" y="111316"/>
                  </a:lnTo>
                  <a:lnTo>
                    <a:pt x="788555" y="160274"/>
                  </a:lnTo>
                  <a:lnTo>
                    <a:pt x="785481" y="196566"/>
                  </a:lnTo>
                  <a:lnTo>
                    <a:pt x="760855" y="257768"/>
                  </a:lnTo>
                  <a:lnTo>
                    <a:pt x="712941" y="302797"/>
                  </a:lnTo>
                  <a:lnTo>
                    <a:pt x="649643" y="325796"/>
                  </a:lnTo>
                  <a:lnTo>
                    <a:pt x="612660" y="328675"/>
                  </a:lnTo>
                  <a:lnTo>
                    <a:pt x="505091" y="328675"/>
                  </a:lnTo>
                  <a:lnTo>
                    <a:pt x="505091" y="0"/>
                  </a:lnTo>
                  <a:close/>
                </a:path>
                <a:path w="1351914" h="328930">
                  <a:moveTo>
                    <a:pt x="143090" y="0"/>
                  </a:moveTo>
                  <a:lnTo>
                    <a:pt x="214083" y="0"/>
                  </a:lnTo>
                  <a:lnTo>
                    <a:pt x="354279" y="216788"/>
                  </a:lnTo>
                  <a:lnTo>
                    <a:pt x="359277" y="224579"/>
                  </a:lnTo>
                  <a:lnTo>
                    <a:pt x="363548" y="231394"/>
                  </a:lnTo>
                  <a:lnTo>
                    <a:pt x="367093" y="237255"/>
                  </a:lnTo>
                  <a:lnTo>
                    <a:pt x="369912" y="242188"/>
                  </a:lnTo>
                  <a:lnTo>
                    <a:pt x="370801" y="242188"/>
                  </a:lnTo>
                  <a:lnTo>
                    <a:pt x="369011" y="196215"/>
                  </a:lnTo>
                  <a:lnTo>
                    <a:pt x="369011" y="0"/>
                  </a:lnTo>
                  <a:lnTo>
                    <a:pt x="429526" y="0"/>
                  </a:lnTo>
                  <a:lnTo>
                    <a:pt x="429526" y="328675"/>
                  </a:lnTo>
                  <a:lnTo>
                    <a:pt x="362991" y="328675"/>
                  </a:lnTo>
                  <a:lnTo>
                    <a:pt x="217652" y="106045"/>
                  </a:lnTo>
                  <a:lnTo>
                    <a:pt x="202920" y="80645"/>
                  </a:lnTo>
                  <a:lnTo>
                    <a:pt x="202031" y="80645"/>
                  </a:lnTo>
                  <a:lnTo>
                    <a:pt x="202815" y="89671"/>
                  </a:lnTo>
                  <a:lnTo>
                    <a:pt x="203374" y="101139"/>
                  </a:lnTo>
                  <a:lnTo>
                    <a:pt x="203710" y="115060"/>
                  </a:lnTo>
                  <a:lnTo>
                    <a:pt x="203822" y="131445"/>
                  </a:lnTo>
                  <a:lnTo>
                    <a:pt x="203822" y="328675"/>
                  </a:lnTo>
                  <a:lnTo>
                    <a:pt x="143090" y="328675"/>
                  </a:lnTo>
                  <a:lnTo>
                    <a:pt x="143090" y="0"/>
                  </a:lnTo>
                  <a:close/>
                </a:path>
                <a:path w="1351914" h="328930">
                  <a:moveTo>
                    <a:pt x="0" y="0"/>
                  </a:moveTo>
                  <a:lnTo>
                    <a:pt x="63626" y="0"/>
                  </a:lnTo>
                  <a:lnTo>
                    <a:pt x="63626" y="328675"/>
                  </a:lnTo>
                  <a:lnTo>
                    <a:pt x="0" y="3286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474341" y="802043"/>
            <a:ext cx="2515870" cy="25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00" spc="-70" b="1">
                <a:solidFill>
                  <a:srgbClr val="171717"/>
                </a:solidFill>
                <a:latin typeface="Malgun Gothic"/>
                <a:cs typeface="Malgun Gothic"/>
              </a:rPr>
              <a:t>K</a:t>
            </a:r>
            <a:r>
              <a:rPr dirty="0" sz="1500" spc="-40" b="1">
                <a:solidFill>
                  <a:srgbClr val="171717"/>
                </a:solidFill>
                <a:latin typeface="Malgun Gothic"/>
                <a:cs typeface="Malgun Gothic"/>
              </a:rPr>
              <a:t>G</a:t>
            </a:r>
            <a:r>
              <a:rPr dirty="0" sz="1500" spc="-40" b="1">
                <a:solidFill>
                  <a:srgbClr val="171717"/>
                </a:solidFill>
                <a:latin typeface="Malgun Gothic"/>
                <a:cs typeface="Malgun Gothic"/>
              </a:rPr>
              <a:t>F</a:t>
            </a:r>
            <a:r>
              <a:rPr dirty="0" sz="1500" spc="-40" b="1">
                <a:solidFill>
                  <a:srgbClr val="171717"/>
                </a:solidFill>
                <a:latin typeface="Malgun Gothic"/>
                <a:cs typeface="Malgun Gothic"/>
              </a:rPr>
              <a:t>li</a:t>
            </a:r>
            <a:r>
              <a:rPr dirty="0" sz="1500" spc="-40" b="1">
                <a:solidFill>
                  <a:srgbClr val="171717"/>
                </a:solidFill>
                <a:latin typeface="Malgun Gothic"/>
                <a:cs typeface="Malgun Gothic"/>
              </a:rPr>
              <a:t>x</a:t>
            </a:r>
            <a:r>
              <a:rPr dirty="0" sz="1500" spc="-100" b="1">
                <a:solidFill>
                  <a:srgbClr val="171717"/>
                </a:solidFill>
                <a:latin typeface="Malgun Gothic"/>
                <a:cs typeface="Malgun Gothic"/>
              </a:rPr>
              <a:t> </a:t>
            </a:r>
            <a:r>
              <a:rPr dirty="0" sz="1500" spc="-45" b="1">
                <a:solidFill>
                  <a:srgbClr val="171717"/>
                </a:solidFill>
                <a:latin typeface="Malgun Gothic"/>
                <a:cs typeface="Malgun Gothic"/>
              </a:rPr>
              <a:t>O</a:t>
            </a:r>
            <a:r>
              <a:rPr dirty="0" sz="1500" spc="-20" b="1">
                <a:solidFill>
                  <a:srgbClr val="171717"/>
                </a:solidFill>
                <a:latin typeface="Malgun Gothic"/>
                <a:cs typeface="Malgun Gothic"/>
              </a:rPr>
              <a:t>n</a:t>
            </a:r>
            <a:r>
              <a:rPr dirty="0" sz="1500" spc="-40" b="1">
                <a:solidFill>
                  <a:srgbClr val="171717"/>
                </a:solidFill>
                <a:latin typeface="Malgun Gothic"/>
                <a:cs typeface="Malgun Gothic"/>
              </a:rPr>
              <a:t>li</a:t>
            </a:r>
            <a:r>
              <a:rPr dirty="0" sz="1500" spc="-20" b="1">
                <a:solidFill>
                  <a:srgbClr val="171717"/>
                </a:solidFill>
                <a:latin typeface="Malgun Gothic"/>
                <a:cs typeface="Malgun Gothic"/>
              </a:rPr>
              <a:t>n</a:t>
            </a:r>
            <a:r>
              <a:rPr dirty="0" sz="1500" spc="-40" b="1">
                <a:solidFill>
                  <a:srgbClr val="171717"/>
                </a:solidFill>
                <a:latin typeface="Malgun Gothic"/>
                <a:cs typeface="Malgun Gothic"/>
              </a:rPr>
              <a:t>e</a:t>
            </a:r>
            <a:r>
              <a:rPr dirty="0" sz="1500" spc="-114" b="1">
                <a:solidFill>
                  <a:srgbClr val="171717"/>
                </a:solidFill>
                <a:latin typeface="Malgun Gothic"/>
                <a:cs typeface="Malgun Gothic"/>
              </a:rPr>
              <a:t> </a:t>
            </a:r>
            <a:r>
              <a:rPr dirty="0" sz="1500" spc="-35" b="1">
                <a:solidFill>
                  <a:srgbClr val="171717"/>
                </a:solidFill>
                <a:latin typeface="Malgun Gothic"/>
                <a:cs typeface="Malgun Gothic"/>
              </a:rPr>
              <a:t>V</a:t>
            </a:r>
            <a:r>
              <a:rPr dirty="0" sz="1500" spc="-40" b="1">
                <a:solidFill>
                  <a:srgbClr val="171717"/>
                </a:solidFill>
                <a:latin typeface="Malgun Gothic"/>
                <a:cs typeface="Malgun Gothic"/>
              </a:rPr>
              <a:t>i</a:t>
            </a:r>
            <a:r>
              <a:rPr dirty="0" sz="1500" spc="-50" b="1">
                <a:solidFill>
                  <a:srgbClr val="171717"/>
                </a:solidFill>
                <a:latin typeface="Malgun Gothic"/>
                <a:cs typeface="Malgun Gothic"/>
              </a:rPr>
              <a:t>d</a:t>
            </a:r>
            <a:r>
              <a:rPr dirty="0" sz="1500" spc="-80" b="1">
                <a:solidFill>
                  <a:srgbClr val="171717"/>
                </a:solidFill>
                <a:latin typeface="Malgun Gothic"/>
                <a:cs typeface="Malgun Gothic"/>
              </a:rPr>
              <a:t>e</a:t>
            </a:r>
            <a:r>
              <a:rPr dirty="0" sz="1500" spc="-45" b="1">
                <a:solidFill>
                  <a:srgbClr val="171717"/>
                </a:solidFill>
                <a:latin typeface="Malgun Gothic"/>
                <a:cs typeface="Malgun Gothic"/>
              </a:rPr>
              <a:t>o</a:t>
            </a:r>
            <a:r>
              <a:rPr dirty="0" sz="1500" spc="-140" b="1">
                <a:solidFill>
                  <a:srgbClr val="171717"/>
                </a:solidFill>
                <a:latin typeface="Malgun Gothic"/>
                <a:cs typeface="Malgun Gothic"/>
              </a:rPr>
              <a:t> </a:t>
            </a:r>
            <a:r>
              <a:rPr dirty="0" sz="1500" spc="-25" b="1">
                <a:solidFill>
                  <a:srgbClr val="171717"/>
                </a:solidFill>
                <a:latin typeface="Malgun Gothic"/>
                <a:cs typeface="Malgun Gothic"/>
              </a:rPr>
              <a:t>P</a:t>
            </a:r>
            <a:r>
              <a:rPr dirty="0" sz="1500" spc="-40" b="1">
                <a:solidFill>
                  <a:srgbClr val="171717"/>
                </a:solidFill>
                <a:latin typeface="Malgun Gothic"/>
                <a:cs typeface="Malgun Gothic"/>
              </a:rPr>
              <a:t>l</a:t>
            </a:r>
            <a:r>
              <a:rPr dirty="0" sz="1500" spc="-70" b="1">
                <a:solidFill>
                  <a:srgbClr val="171717"/>
                </a:solidFill>
                <a:latin typeface="Malgun Gothic"/>
                <a:cs typeface="Malgun Gothic"/>
              </a:rPr>
              <a:t>a</a:t>
            </a:r>
            <a:r>
              <a:rPr dirty="0" sz="1500" spc="-55" b="1">
                <a:solidFill>
                  <a:srgbClr val="171717"/>
                </a:solidFill>
                <a:latin typeface="Malgun Gothic"/>
                <a:cs typeface="Malgun Gothic"/>
              </a:rPr>
              <a:t>t</a:t>
            </a:r>
            <a:r>
              <a:rPr dirty="0" sz="1500" spc="-40" b="1">
                <a:solidFill>
                  <a:srgbClr val="171717"/>
                </a:solidFill>
                <a:latin typeface="Malgun Gothic"/>
                <a:cs typeface="Malgun Gothic"/>
              </a:rPr>
              <a:t>f</a:t>
            </a:r>
            <a:r>
              <a:rPr dirty="0" sz="1500" spc="-35" b="1">
                <a:solidFill>
                  <a:srgbClr val="171717"/>
                </a:solidFill>
                <a:latin typeface="Malgun Gothic"/>
                <a:cs typeface="Malgun Gothic"/>
              </a:rPr>
              <a:t>o</a:t>
            </a:r>
            <a:r>
              <a:rPr dirty="0" sz="1500" spc="-70" b="1">
                <a:solidFill>
                  <a:srgbClr val="171717"/>
                </a:solidFill>
                <a:latin typeface="Malgun Gothic"/>
                <a:cs typeface="Malgun Gothic"/>
              </a:rPr>
              <a:t>r</a:t>
            </a:r>
            <a:r>
              <a:rPr dirty="0" sz="1500" spc="-70" b="1">
                <a:solidFill>
                  <a:srgbClr val="171717"/>
                </a:solidFill>
                <a:latin typeface="Malgun Gothic"/>
                <a:cs typeface="Malgun Gothic"/>
              </a:rPr>
              <a:t>m</a:t>
            </a:r>
            <a:endParaRPr sz="1500">
              <a:latin typeface="Malgun Gothic"/>
              <a:cs typeface="Malgun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8287" y="3648075"/>
            <a:ext cx="1105535" cy="3018155"/>
            <a:chOff x="268287" y="3648075"/>
            <a:chExt cx="1105535" cy="3018155"/>
          </a:xfrm>
        </p:grpSpPr>
        <p:sp>
          <p:nvSpPr>
            <p:cNvPr id="12" name="object 12"/>
            <p:cNvSpPr/>
            <p:nvPr/>
          </p:nvSpPr>
          <p:spPr>
            <a:xfrm>
              <a:off x="280987" y="6653212"/>
              <a:ext cx="1080135" cy="0"/>
            </a:xfrm>
            <a:custGeom>
              <a:avLst/>
              <a:gdLst/>
              <a:ahLst/>
              <a:cxnLst/>
              <a:rect l="l" t="t" r="r" b="b"/>
              <a:pathLst>
                <a:path w="1080135" h="0">
                  <a:moveTo>
                    <a:pt x="0" y="0"/>
                  </a:moveTo>
                  <a:lnTo>
                    <a:pt x="1079944" y="0"/>
                  </a:lnTo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23895" y="3648075"/>
              <a:ext cx="676275" cy="276225"/>
            </a:xfrm>
            <a:custGeom>
              <a:avLst/>
              <a:gdLst/>
              <a:ahLst/>
              <a:cxnLst/>
              <a:rect l="l" t="t" r="r" b="b"/>
              <a:pathLst>
                <a:path w="676275" h="276225">
                  <a:moveTo>
                    <a:pt x="538142" y="0"/>
                  </a:moveTo>
                  <a:lnTo>
                    <a:pt x="138092" y="0"/>
                  </a:lnTo>
                  <a:lnTo>
                    <a:pt x="94438" y="7042"/>
                  </a:lnTo>
                  <a:lnTo>
                    <a:pt x="56525" y="26655"/>
                  </a:lnTo>
                  <a:lnTo>
                    <a:pt x="26627" y="56564"/>
                  </a:lnTo>
                  <a:lnTo>
                    <a:pt x="7020" y="94496"/>
                  </a:lnTo>
                  <a:lnTo>
                    <a:pt x="0" y="138049"/>
                  </a:lnTo>
                  <a:lnTo>
                    <a:pt x="7020" y="181728"/>
                  </a:lnTo>
                  <a:lnTo>
                    <a:pt x="26655" y="219687"/>
                  </a:lnTo>
                  <a:lnTo>
                    <a:pt x="56540" y="249577"/>
                  </a:lnTo>
                  <a:lnTo>
                    <a:pt x="94444" y="269183"/>
                  </a:lnTo>
                  <a:lnTo>
                    <a:pt x="138092" y="276225"/>
                  </a:lnTo>
                  <a:lnTo>
                    <a:pt x="538142" y="276225"/>
                  </a:lnTo>
                  <a:lnTo>
                    <a:pt x="581797" y="269182"/>
                  </a:lnTo>
                  <a:lnTo>
                    <a:pt x="619717" y="249569"/>
                  </a:lnTo>
                  <a:lnTo>
                    <a:pt x="649620" y="219660"/>
                  </a:lnTo>
                  <a:lnTo>
                    <a:pt x="669213" y="181793"/>
                  </a:lnTo>
                  <a:lnTo>
                    <a:pt x="676254" y="138175"/>
                  </a:lnTo>
                  <a:lnTo>
                    <a:pt x="669213" y="94496"/>
                  </a:lnTo>
                  <a:lnTo>
                    <a:pt x="649606" y="56564"/>
                  </a:lnTo>
                  <a:lnTo>
                    <a:pt x="619708" y="26655"/>
                  </a:lnTo>
                  <a:lnTo>
                    <a:pt x="581795" y="7042"/>
                  </a:lnTo>
                  <a:lnTo>
                    <a:pt x="538142" y="0"/>
                  </a:lnTo>
                  <a:close/>
                </a:path>
              </a:pathLst>
            </a:custGeom>
            <a:solidFill>
              <a:srgbClr val="46499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45159" y="3685540"/>
            <a:ext cx="434975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5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dirty="0" sz="1100" spc="1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100" spc="2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dirty="0" sz="110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1100" spc="1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endParaRPr sz="1100">
              <a:latin typeface="Malgun Gothic"/>
              <a:cs typeface="Malgun Goth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01737" y="3638550"/>
            <a:ext cx="10419080" cy="276225"/>
            <a:chOff x="1201737" y="3638550"/>
            <a:chExt cx="10419080" cy="276225"/>
          </a:xfrm>
        </p:grpSpPr>
        <p:sp>
          <p:nvSpPr>
            <p:cNvPr id="16" name="object 16"/>
            <p:cNvSpPr/>
            <p:nvPr/>
          </p:nvSpPr>
          <p:spPr>
            <a:xfrm>
              <a:off x="1204912" y="3786251"/>
              <a:ext cx="9752330" cy="0"/>
            </a:xfrm>
            <a:custGeom>
              <a:avLst/>
              <a:gdLst/>
              <a:ahLst/>
              <a:cxnLst/>
              <a:rect l="l" t="t" r="r" b="b"/>
              <a:pathLst>
                <a:path w="9752330" h="0">
                  <a:moveTo>
                    <a:pt x="0" y="0"/>
                  </a:moveTo>
                  <a:lnTo>
                    <a:pt x="9751758" y="0"/>
                  </a:lnTo>
                </a:path>
              </a:pathLst>
            </a:custGeom>
            <a:ln w="6350">
              <a:solidFill>
                <a:srgbClr val="46499B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887075" y="3638550"/>
              <a:ext cx="733425" cy="276225"/>
            </a:xfrm>
            <a:custGeom>
              <a:avLst/>
              <a:gdLst/>
              <a:ahLst/>
              <a:cxnLst/>
              <a:rect l="l" t="t" r="r" b="b"/>
              <a:pathLst>
                <a:path w="733425" h="276225">
                  <a:moveTo>
                    <a:pt x="595376" y="0"/>
                  </a:moveTo>
                  <a:lnTo>
                    <a:pt x="138175" y="0"/>
                  </a:lnTo>
                  <a:lnTo>
                    <a:pt x="94496" y="7041"/>
                  </a:lnTo>
                  <a:lnTo>
                    <a:pt x="56564" y="26647"/>
                  </a:lnTo>
                  <a:lnTo>
                    <a:pt x="26655" y="56537"/>
                  </a:lnTo>
                  <a:lnTo>
                    <a:pt x="7042" y="94431"/>
                  </a:lnTo>
                  <a:lnTo>
                    <a:pt x="0" y="138049"/>
                  </a:lnTo>
                  <a:lnTo>
                    <a:pt x="7042" y="181728"/>
                  </a:lnTo>
                  <a:lnTo>
                    <a:pt x="26655" y="219660"/>
                  </a:lnTo>
                  <a:lnTo>
                    <a:pt x="56564" y="249569"/>
                  </a:lnTo>
                  <a:lnTo>
                    <a:pt x="94496" y="269182"/>
                  </a:lnTo>
                  <a:lnTo>
                    <a:pt x="138175" y="276225"/>
                  </a:lnTo>
                  <a:lnTo>
                    <a:pt x="595376" y="276225"/>
                  </a:lnTo>
                  <a:lnTo>
                    <a:pt x="638993" y="269182"/>
                  </a:lnTo>
                  <a:lnTo>
                    <a:pt x="676887" y="249569"/>
                  </a:lnTo>
                  <a:lnTo>
                    <a:pt x="706777" y="219660"/>
                  </a:lnTo>
                  <a:lnTo>
                    <a:pt x="726383" y="181728"/>
                  </a:lnTo>
                  <a:lnTo>
                    <a:pt x="733425" y="138049"/>
                  </a:lnTo>
                  <a:lnTo>
                    <a:pt x="726383" y="94431"/>
                  </a:lnTo>
                  <a:lnTo>
                    <a:pt x="706777" y="56537"/>
                  </a:lnTo>
                  <a:lnTo>
                    <a:pt x="676887" y="26647"/>
                  </a:lnTo>
                  <a:lnTo>
                    <a:pt x="638993" y="7041"/>
                  </a:lnTo>
                  <a:lnTo>
                    <a:pt x="595376" y="0"/>
                  </a:lnTo>
                  <a:close/>
                </a:path>
              </a:pathLst>
            </a:custGeom>
            <a:solidFill>
              <a:srgbClr val="46499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1033125" y="3673411"/>
            <a:ext cx="45339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30">
                <a:solidFill>
                  <a:srgbClr val="FFFFFF"/>
                </a:solidFill>
                <a:latin typeface="Malgun Gothic"/>
                <a:cs typeface="Malgun Gothic"/>
              </a:rPr>
              <a:t>F</a:t>
            </a:r>
            <a:r>
              <a:rPr dirty="0" sz="110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dirty="0" sz="1100" spc="-2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dirty="0" sz="110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dirty="0" sz="1100" spc="-5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dirty="0" sz="1100" spc="15">
                <a:solidFill>
                  <a:srgbClr val="FFFFFF"/>
                </a:solidFill>
                <a:latin typeface="Malgun Gothic"/>
                <a:cs typeface="Malgun Gothic"/>
              </a:rPr>
              <a:t>H</a:t>
            </a:r>
            <a:endParaRPr sz="1100">
              <a:latin typeface="Malgun Gothic"/>
              <a:cs typeface="Malgun Goth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28775" y="2419350"/>
            <a:ext cx="9191625" cy="2628900"/>
            <a:chOff x="1628775" y="2419350"/>
            <a:chExt cx="9191625" cy="262890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8775" y="3733800"/>
              <a:ext cx="104775" cy="1047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9725" y="3733800"/>
              <a:ext cx="104775" cy="1047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4325" y="3743325"/>
              <a:ext cx="114300" cy="1143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15125" y="3733800"/>
              <a:ext cx="104775" cy="10477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6550" y="3733800"/>
              <a:ext cx="104775" cy="10477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72425" y="3733800"/>
              <a:ext cx="104775" cy="1047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48775" y="3743325"/>
              <a:ext cx="114300" cy="1143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96550" y="3743325"/>
              <a:ext cx="104775" cy="1143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638425" y="2419349"/>
              <a:ext cx="8181975" cy="2628900"/>
            </a:xfrm>
            <a:custGeom>
              <a:avLst/>
              <a:gdLst/>
              <a:ahLst/>
              <a:cxnLst/>
              <a:rect l="l" t="t" r="r" b="b"/>
              <a:pathLst>
                <a:path w="8181975" h="2628900">
                  <a:moveTo>
                    <a:pt x="533400" y="266700"/>
                  </a:moveTo>
                  <a:lnTo>
                    <a:pt x="529094" y="218757"/>
                  </a:lnTo>
                  <a:lnTo>
                    <a:pt x="516712" y="173634"/>
                  </a:lnTo>
                  <a:lnTo>
                    <a:pt x="496989" y="132080"/>
                  </a:lnTo>
                  <a:lnTo>
                    <a:pt x="470674" y="94869"/>
                  </a:lnTo>
                  <a:lnTo>
                    <a:pt x="438531" y="62725"/>
                  </a:lnTo>
                  <a:lnTo>
                    <a:pt x="401307" y="36410"/>
                  </a:lnTo>
                  <a:lnTo>
                    <a:pt x="359765" y="16687"/>
                  </a:lnTo>
                  <a:lnTo>
                    <a:pt x="314642" y="4305"/>
                  </a:lnTo>
                  <a:lnTo>
                    <a:pt x="266700" y="0"/>
                  </a:lnTo>
                  <a:lnTo>
                    <a:pt x="218744" y="4305"/>
                  </a:lnTo>
                  <a:lnTo>
                    <a:pt x="173621" y="16687"/>
                  </a:lnTo>
                  <a:lnTo>
                    <a:pt x="132080" y="36410"/>
                  </a:lnTo>
                  <a:lnTo>
                    <a:pt x="94856" y="62725"/>
                  </a:lnTo>
                  <a:lnTo>
                    <a:pt x="62712" y="94869"/>
                  </a:lnTo>
                  <a:lnTo>
                    <a:pt x="36398" y="132092"/>
                  </a:lnTo>
                  <a:lnTo>
                    <a:pt x="16675" y="173634"/>
                  </a:lnTo>
                  <a:lnTo>
                    <a:pt x="4292" y="218757"/>
                  </a:lnTo>
                  <a:lnTo>
                    <a:pt x="0" y="266700"/>
                  </a:lnTo>
                  <a:lnTo>
                    <a:pt x="4292" y="314655"/>
                  </a:lnTo>
                  <a:lnTo>
                    <a:pt x="16675" y="359778"/>
                  </a:lnTo>
                  <a:lnTo>
                    <a:pt x="36398" y="401320"/>
                  </a:lnTo>
                  <a:lnTo>
                    <a:pt x="62712" y="438543"/>
                  </a:lnTo>
                  <a:lnTo>
                    <a:pt x="94856" y="470687"/>
                  </a:lnTo>
                  <a:lnTo>
                    <a:pt x="132080" y="497001"/>
                  </a:lnTo>
                  <a:lnTo>
                    <a:pt x="173621" y="516724"/>
                  </a:lnTo>
                  <a:lnTo>
                    <a:pt x="218744" y="529107"/>
                  </a:lnTo>
                  <a:lnTo>
                    <a:pt x="266700" y="533400"/>
                  </a:lnTo>
                  <a:lnTo>
                    <a:pt x="314642" y="529107"/>
                  </a:lnTo>
                  <a:lnTo>
                    <a:pt x="359765" y="516724"/>
                  </a:lnTo>
                  <a:lnTo>
                    <a:pt x="401307" y="497001"/>
                  </a:lnTo>
                  <a:lnTo>
                    <a:pt x="438531" y="470687"/>
                  </a:lnTo>
                  <a:lnTo>
                    <a:pt x="470674" y="438543"/>
                  </a:lnTo>
                  <a:lnTo>
                    <a:pt x="496989" y="401320"/>
                  </a:lnTo>
                  <a:lnTo>
                    <a:pt x="516712" y="359778"/>
                  </a:lnTo>
                  <a:lnTo>
                    <a:pt x="529094" y="314655"/>
                  </a:lnTo>
                  <a:lnTo>
                    <a:pt x="533400" y="266700"/>
                  </a:lnTo>
                  <a:close/>
                </a:path>
                <a:path w="8181975" h="2628900">
                  <a:moveTo>
                    <a:pt x="4391025" y="2362200"/>
                  </a:moveTo>
                  <a:lnTo>
                    <a:pt x="4386719" y="2314257"/>
                  </a:lnTo>
                  <a:lnTo>
                    <a:pt x="4374337" y="2269134"/>
                  </a:lnTo>
                  <a:lnTo>
                    <a:pt x="4354614" y="2227592"/>
                  </a:lnTo>
                  <a:lnTo>
                    <a:pt x="4328299" y="2190369"/>
                  </a:lnTo>
                  <a:lnTo>
                    <a:pt x="4296156" y="2158225"/>
                  </a:lnTo>
                  <a:lnTo>
                    <a:pt x="4258945" y="2131911"/>
                  </a:lnTo>
                  <a:lnTo>
                    <a:pt x="4217390" y="2112187"/>
                  </a:lnTo>
                  <a:lnTo>
                    <a:pt x="4172267" y="2099805"/>
                  </a:lnTo>
                  <a:lnTo>
                    <a:pt x="4124325" y="2095500"/>
                  </a:lnTo>
                  <a:lnTo>
                    <a:pt x="4076369" y="2099805"/>
                  </a:lnTo>
                  <a:lnTo>
                    <a:pt x="4031246" y="2112187"/>
                  </a:lnTo>
                  <a:lnTo>
                    <a:pt x="3989692" y="2131911"/>
                  </a:lnTo>
                  <a:lnTo>
                    <a:pt x="3952481" y="2158225"/>
                  </a:lnTo>
                  <a:lnTo>
                    <a:pt x="3920337" y="2190369"/>
                  </a:lnTo>
                  <a:lnTo>
                    <a:pt x="3894023" y="2227592"/>
                  </a:lnTo>
                  <a:lnTo>
                    <a:pt x="3874300" y="2269134"/>
                  </a:lnTo>
                  <a:lnTo>
                    <a:pt x="3861917" y="2314257"/>
                  </a:lnTo>
                  <a:lnTo>
                    <a:pt x="3857625" y="2362200"/>
                  </a:lnTo>
                  <a:lnTo>
                    <a:pt x="3861917" y="2410155"/>
                  </a:lnTo>
                  <a:lnTo>
                    <a:pt x="3874300" y="2455278"/>
                  </a:lnTo>
                  <a:lnTo>
                    <a:pt x="3894023" y="2496820"/>
                  </a:lnTo>
                  <a:lnTo>
                    <a:pt x="3920337" y="2534043"/>
                  </a:lnTo>
                  <a:lnTo>
                    <a:pt x="3952481" y="2566187"/>
                  </a:lnTo>
                  <a:lnTo>
                    <a:pt x="3989705" y="2592501"/>
                  </a:lnTo>
                  <a:lnTo>
                    <a:pt x="4031246" y="2612225"/>
                  </a:lnTo>
                  <a:lnTo>
                    <a:pt x="4076369" y="2624607"/>
                  </a:lnTo>
                  <a:lnTo>
                    <a:pt x="4124325" y="2628900"/>
                  </a:lnTo>
                  <a:lnTo>
                    <a:pt x="4172267" y="2624607"/>
                  </a:lnTo>
                  <a:lnTo>
                    <a:pt x="4217390" y="2612225"/>
                  </a:lnTo>
                  <a:lnTo>
                    <a:pt x="4258945" y="2592501"/>
                  </a:lnTo>
                  <a:lnTo>
                    <a:pt x="4296156" y="2566187"/>
                  </a:lnTo>
                  <a:lnTo>
                    <a:pt x="4328299" y="2534043"/>
                  </a:lnTo>
                  <a:lnTo>
                    <a:pt x="4354614" y="2496820"/>
                  </a:lnTo>
                  <a:lnTo>
                    <a:pt x="4374337" y="2455278"/>
                  </a:lnTo>
                  <a:lnTo>
                    <a:pt x="4386719" y="2410155"/>
                  </a:lnTo>
                  <a:lnTo>
                    <a:pt x="4391025" y="2362200"/>
                  </a:lnTo>
                  <a:close/>
                </a:path>
                <a:path w="8181975" h="2628900">
                  <a:moveTo>
                    <a:pt x="8181975" y="266700"/>
                  </a:moveTo>
                  <a:lnTo>
                    <a:pt x="8177593" y="218757"/>
                  </a:lnTo>
                  <a:lnTo>
                    <a:pt x="8164982" y="173634"/>
                  </a:lnTo>
                  <a:lnTo>
                    <a:pt x="8144904" y="132080"/>
                  </a:lnTo>
                  <a:lnTo>
                    <a:pt x="8118132" y="94869"/>
                  </a:lnTo>
                  <a:lnTo>
                    <a:pt x="8085417" y="62725"/>
                  </a:lnTo>
                  <a:lnTo>
                    <a:pt x="8047533" y="36410"/>
                  </a:lnTo>
                  <a:lnTo>
                    <a:pt x="8005254" y="16687"/>
                  </a:lnTo>
                  <a:lnTo>
                    <a:pt x="7959344" y="4305"/>
                  </a:lnTo>
                  <a:lnTo>
                    <a:pt x="7910576" y="0"/>
                  </a:lnTo>
                  <a:lnTo>
                    <a:pt x="7861757" y="4305"/>
                  </a:lnTo>
                  <a:lnTo>
                    <a:pt x="7815808" y="16687"/>
                  </a:lnTo>
                  <a:lnTo>
                    <a:pt x="7773517" y="36410"/>
                  </a:lnTo>
                  <a:lnTo>
                    <a:pt x="7735621" y="62725"/>
                  </a:lnTo>
                  <a:lnTo>
                    <a:pt x="7702893" y="94869"/>
                  </a:lnTo>
                  <a:lnTo>
                    <a:pt x="7676108" y="132092"/>
                  </a:lnTo>
                  <a:lnTo>
                    <a:pt x="7656030" y="173634"/>
                  </a:lnTo>
                  <a:lnTo>
                    <a:pt x="7643419" y="218757"/>
                  </a:lnTo>
                  <a:lnTo>
                    <a:pt x="7639050" y="266700"/>
                  </a:lnTo>
                  <a:lnTo>
                    <a:pt x="7643419" y="314655"/>
                  </a:lnTo>
                  <a:lnTo>
                    <a:pt x="7656030" y="359778"/>
                  </a:lnTo>
                  <a:lnTo>
                    <a:pt x="7676108" y="401320"/>
                  </a:lnTo>
                  <a:lnTo>
                    <a:pt x="7702893" y="438543"/>
                  </a:lnTo>
                  <a:lnTo>
                    <a:pt x="7735621" y="470687"/>
                  </a:lnTo>
                  <a:lnTo>
                    <a:pt x="7773517" y="497001"/>
                  </a:lnTo>
                  <a:lnTo>
                    <a:pt x="7815808" y="516724"/>
                  </a:lnTo>
                  <a:lnTo>
                    <a:pt x="7861757" y="529107"/>
                  </a:lnTo>
                  <a:lnTo>
                    <a:pt x="7910576" y="533400"/>
                  </a:lnTo>
                  <a:lnTo>
                    <a:pt x="7959344" y="529107"/>
                  </a:lnTo>
                  <a:lnTo>
                    <a:pt x="8005254" y="516724"/>
                  </a:lnTo>
                  <a:lnTo>
                    <a:pt x="8047533" y="497001"/>
                  </a:lnTo>
                  <a:lnTo>
                    <a:pt x="8085417" y="470687"/>
                  </a:lnTo>
                  <a:lnTo>
                    <a:pt x="8118132" y="438543"/>
                  </a:lnTo>
                  <a:lnTo>
                    <a:pt x="8144904" y="401320"/>
                  </a:lnTo>
                  <a:lnTo>
                    <a:pt x="8164982" y="359778"/>
                  </a:lnTo>
                  <a:lnTo>
                    <a:pt x="8177593" y="314655"/>
                  </a:lnTo>
                  <a:lnTo>
                    <a:pt x="8181975" y="266700"/>
                  </a:lnTo>
                  <a:close/>
                </a:path>
              </a:pathLst>
            </a:custGeom>
            <a:solidFill>
              <a:srgbClr val="46499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62250" y="2533650"/>
              <a:ext cx="285750" cy="29527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0350" y="4629150"/>
              <a:ext cx="314325" cy="31432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72725" y="2524125"/>
              <a:ext cx="342900" cy="342900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371853" y="4084256"/>
            <a:ext cx="9398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404040"/>
                </a:solidFill>
                <a:latin typeface="Malgun Gothic"/>
                <a:cs typeface="Malgun Gothic"/>
              </a:rPr>
              <a:t>개발환경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54529" y="3150552"/>
            <a:ext cx="18649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404040"/>
                </a:solidFill>
                <a:latin typeface="Malgun Gothic"/>
                <a:cs typeface="Malgun Gothic"/>
              </a:rPr>
              <a:t>개발</a:t>
            </a:r>
            <a:r>
              <a:rPr dirty="0" sz="1800" spc="-65" b="1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404040"/>
                </a:solidFill>
                <a:latin typeface="Malgun Gothic"/>
                <a:cs typeface="Malgun Gothic"/>
              </a:rPr>
              <a:t>동기</a:t>
            </a:r>
            <a:r>
              <a:rPr dirty="0" sz="1800" spc="10" b="1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404040"/>
                </a:solidFill>
                <a:latin typeface="Malgun Gothic"/>
                <a:cs typeface="Malgun Gothic"/>
              </a:rPr>
              <a:t>및</a:t>
            </a:r>
            <a:r>
              <a:rPr dirty="0" sz="1800" spc="-60" b="1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Malgun Gothic"/>
                <a:cs typeface="Malgun Gothic"/>
              </a:rPr>
              <a:t>목적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40125" y="4084256"/>
            <a:ext cx="12458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404040"/>
                </a:solidFill>
                <a:latin typeface="Malgun Gothic"/>
                <a:cs typeface="Malgun Gothic"/>
              </a:rPr>
              <a:t>시스템</a:t>
            </a:r>
            <a:r>
              <a:rPr dirty="0" sz="1800" spc="-114" b="1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404040"/>
                </a:solidFill>
                <a:latin typeface="Malgun Gothic"/>
                <a:cs typeface="Malgun Gothic"/>
              </a:rPr>
              <a:t>개요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15890" y="3160712"/>
            <a:ext cx="14744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404040"/>
                </a:solidFill>
                <a:latin typeface="Malgun Gothic"/>
                <a:cs typeface="Malgun Gothic"/>
              </a:rPr>
              <a:t>프로그램</a:t>
            </a:r>
            <a:r>
              <a:rPr dirty="0" sz="1800" spc="-105" b="1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404040"/>
                </a:solidFill>
                <a:latin typeface="Malgun Gothic"/>
                <a:cs typeface="Malgun Gothic"/>
              </a:rPr>
              <a:t>구조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09640" y="4089971"/>
            <a:ext cx="14744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404040"/>
                </a:solidFill>
                <a:latin typeface="Malgun Gothic"/>
                <a:cs typeface="Malgun Gothic"/>
              </a:rPr>
              <a:t>프로그램</a:t>
            </a:r>
            <a:r>
              <a:rPr dirty="0" sz="1800" spc="-114" b="1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Malgun Gothic"/>
                <a:cs typeface="Malgun Gothic"/>
              </a:rPr>
              <a:t>화면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76591" y="3150806"/>
            <a:ext cx="48323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404040"/>
                </a:solidFill>
                <a:latin typeface="Malgun Gothic"/>
                <a:cs typeface="Malgun Gothic"/>
              </a:rPr>
              <a:t>시연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825230" y="4084256"/>
            <a:ext cx="94106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404040"/>
                </a:solidFill>
                <a:latin typeface="Malgun Gothic"/>
                <a:cs typeface="Malgun Gothic"/>
              </a:rPr>
              <a:t>에필로그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238358" y="3165157"/>
            <a:ext cx="5676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 b="1">
                <a:solidFill>
                  <a:srgbClr val="404040"/>
                </a:solidFill>
                <a:latin typeface="Malgun Gothic"/>
                <a:cs typeface="Malgun Gothic"/>
              </a:rPr>
              <a:t>Q</a:t>
            </a:r>
            <a:r>
              <a:rPr dirty="0" sz="1800" spc="25" b="1">
                <a:solidFill>
                  <a:srgbClr val="404040"/>
                </a:solidFill>
                <a:latin typeface="Malgun Gothic"/>
                <a:cs typeface="Malgun Gothic"/>
              </a:rPr>
              <a:t>&amp;</a:t>
            </a:r>
            <a:r>
              <a:rPr dirty="0" sz="1800" b="1">
                <a:solidFill>
                  <a:srgbClr val="404040"/>
                </a:solidFill>
                <a:latin typeface="Malgun Gothic"/>
                <a:cs typeface="Malgun Gothic"/>
              </a:rPr>
              <a:t>A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" y="95186"/>
            <a:ext cx="11939905" cy="6586855"/>
            <a:chOff x="142875" y="95186"/>
            <a:chExt cx="11939905" cy="65868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75" y="95186"/>
              <a:ext cx="11939651" cy="658660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7175" y="209549"/>
              <a:ext cx="11658600" cy="6305550"/>
            </a:xfrm>
            <a:custGeom>
              <a:avLst/>
              <a:gdLst/>
              <a:ahLst/>
              <a:cxnLst/>
              <a:rect l="l" t="t" r="r" b="b"/>
              <a:pathLst>
                <a:path w="11658600" h="6305550">
                  <a:moveTo>
                    <a:pt x="11658600" y="0"/>
                  </a:moveTo>
                  <a:lnTo>
                    <a:pt x="669556" y="0"/>
                  </a:lnTo>
                  <a:lnTo>
                    <a:pt x="669556" y="690880"/>
                  </a:lnTo>
                  <a:lnTo>
                    <a:pt x="0" y="690880"/>
                  </a:lnTo>
                  <a:lnTo>
                    <a:pt x="0" y="6305550"/>
                  </a:lnTo>
                  <a:lnTo>
                    <a:pt x="11658600" y="6305550"/>
                  </a:lnTo>
                  <a:lnTo>
                    <a:pt x="11658600" y="690880"/>
                  </a:lnTo>
                  <a:lnTo>
                    <a:pt x="1165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201150" y="1447800"/>
            <a:ext cx="2257425" cy="371475"/>
          </a:xfrm>
          <a:prstGeom prst="rect">
            <a:avLst/>
          </a:prstGeom>
          <a:solidFill>
            <a:srgbClr val="FCC345"/>
          </a:solidFill>
        </p:spPr>
        <p:txBody>
          <a:bodyPr wrap="square" lIns="0" tIns="68580" rIns="0" bIns="0" rtlCol="0" vert="horz">
            <a:spAutoFit/>
          </a:bodyPr>
          <a:lstStyle/>
          <a:p>
            <a:pPr algn="ctr" marL="20955">
              <a:lnSpc>
                <a:spcPct val="100000"/>
              </a:lnSpc>
              <a:spcBef>
                <a:spcPts val="540"/>
              </a:spcBef>
            </a:pPr>
            <a:r>
              <a:rPr dirty="0" sz="1550" spc="35" b="1">
                <a:solidFill>
                  <a:srgbClr val="FFFFFF"/>
                </a:solidFill>
                <a:latin typeface="Malgun Gothic"/>
                <a:cs typeface="Malgun Gothic"/>
              </a:rPr>
              <a:t>DB</a:t>
            </a:r>
            <a:endParaRPr sz="155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09506" y="2002345"/>
            <a:ext cx="1776095" cy="941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14325">
              <a:lnSpc>
                <a:spcPct val="150200"/>
              </a:lnSpc>
              <a:spcBef>
                <a:spcPts val="95"/>
              </a:spcBef>
            </a:pPr>
            <a:r>
              <a:rPr dirty="0" sz="2000" spc="10" b="1">
                <a:solidFill>
                  <a:srgbClr val="7E7E7E"/>
                </a:solidFill>
                <a:latin typeface="Malgun Gothic"/>
                <a:cs typeface="Malgun Gothic"/>
              </a:rPr>
              <a:t>Oracle </a:t>
            </a:r>
            <a:r>
              <a:rPr dirty="0" sz="2000" spc="-5" b="1">
                <a:solidFill>
                  <a:srgbClr val="7E7E7E"/>
                </a:solidFill>
                <a:latin typeface="Malgun Gothic"/>
                <a:cs typeface="Malgun Gothic"/>
              </a:rPr>
              <a:t>sql </a:t>
            </a:r>
            <a:r>
              <a:rPr dirty="0" sz="2000" b="1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dirty="0" sz="2000" spc="15" b="1">
                <a:solidFill>
                  <a:srgbClr val="7E7E7E"/>
                </a:solidFill>
                <a:latin typeface="Malgun Gothic"/>
                <a:cs typeface="Malgun Gothic"/>
              </a:rPr>
              <a:t>d</a:t>
            </a:r>
            <a:r>
              <a:rPr dirty="0" sz="2000" spc="25" b="1">
                <a:solidFill>
                  <a:srgbClr val="7E7E7E"/>
                </a:solidFill>
                <a:latin typeface="Malgun Gothic"/>
                <a:cs typeface="Malgun Gothic"/>
              </a:rPr>
              <a:t>e</a:t>
            </a:r>
            <a:r>
              <a:rPr dirty="0" sz="2000" spc="-30" b="1">
                <a:solidFill>
                  <a:srgbClr val="7E7E7E"/>
                </a:solidFill>
                <a:latin typeface="Malgun Gothic"/>
                <a:cs typeface="Malgun Gothic"/>
              </a:rPr>
              <a:t>v</a:t>
            </a:r>
            <a:r>
              <a:rPr dirty="0" sz="2000" spc="20" b="1">
                <a:solidFill>
                  <a:srgbClr val="7E7E7E"/>
                </a:solidFill>
                <a:latin typeface="Malgun Gothic"/>
                <a:cs typeface="Malgun Gothic"/>
              </a:rPr>
              <a:t>e</a:t>
            </a:r>
            <a:r>
              <a:rPr dirty="0" sz="2000" spc="-30" b="1">
                <a:solidFill>
                  <a:srgbClr val="7E7E7E"/>
                </a:solidFill>
                <a:latin typeface="Malgun Gothic"/>
                <a:cs typeface="Malgun Gothic"/>
              </a:rPr>
              <a:t>l</a:t>
            </a:r>
            <a:r>
              <a:rPr dirty="0" sz="2000" spc="30" b="1">
                <a:solidFill>
                  <a:srgbClr val="7E7E7E"/>
                </a:solidFill>
                <a:latin typeface="Malgun Gothic"/>
                <a:cs typeface="Malgun Gothic"/>
              </a:rPr>
              <a:t>o</a:t>
            </a:r>
            <a:r>
              <a:rPr dirty="0" sz="2000" spc="10" b="1">
                <a:solidFill>
                  <a:srgbClr val="7E7E7E"/>
                </a:solidFill>
                <a:latin typeface="Malgun Gothic"/>
                <a:cs typeface="Malgun Gothic"/>
              </a:rPr>
              <a:t>p</a:t>
            </a:r>
            <a:r>
              <a:rPr dirty="0" sz="2000" spc="25" b="1">
                <a:solidFill>
                  <a:srgbClr val="7E7E7E"/>
                </a:solidFill>
                <a:latin typeface="Malgun Gothic"/>
                <a:cs typeface="Malgun Gothic"/>
              </a:rPr>
              <a:t>e</a:t>
            </a:r>
            <a:r>
              <a:rPr dirty="0" sz="2000" spc="10" b="1">
                <a:solidFill>
                  <a:srgbClr val="7E7E7E"/>
                </a:solidFill>
                <a:latin typeface="Malgun Gothic"/>
                <a:cs typeface="Malgun Gothic"/>
              </a:rPr>
              <a:t>r</a:t>
            </a:r>
            <a:r>
              <a:rPr dirty="0" sz="2000" spc="-155" b="1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dirty="0" sz="2000" spc="35" b="1">
                <a:solidFill>
                  <a:srgbClr val="7E7E7E"/>
                </a:solidFill>
                <a:latin typeface="Malgun Gothic"/>
                <a:cs typeface="Malgun Gothic"/>
              </a:rPr>
              <a:t>11</a:t>
            </a:r>
            <a:r>
              <a:rPr dirty="0" sz="2000" spc="15" b="1">
                <a:solidFill>
                  <a:srgbClr val="7E7E7E"/>
                </a:solidFill>
                <a:latin typeface="Malgun Gothic"/>
                <a:cs typeface="Malgun Gothic"/>
              </a:rPr>
              <a:t>g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7950" y="1447800"/>
            <a:ext cx="2247900" cy="371475"/>
          </a:xfrm>
          <a:prstGeom prst="rect">
            <a:avLst/>
          </a:prstGeom>
          <a:solidFill>
            <a:srgbClr val="FCC345"/>
          </a:solidFill>
        </p:spPr>
        <p:txBody>
          <a:bodyPr wrap="square" lIns="0" tIns="6858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540"/>
              </a:spcBef>
            </a:pPr>
            <a:r>
              <a:rPr dirty="0" sz="1550" spc="30" b="1">
                <a:solidFill>
                  <a:srgbClr val="FFFFFF"/>
                </a:solidFill>
                <a:latin typeface="Malgun Gothic"/>
                <a:cs typeface="Malgun Gothic"/>
              </a:rPr>
              <a:t>IDE</a:t>
            </a:r>
            <a:endParaRPr sz="155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6201" y="2380297"/>
            <a:ext cx="84328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5" b="1">
                <a:solidFill>
                  <a:srgbClr val="7E7E7E"/>
                </a:solidFill>
                <a:latin typeface="Malgun Gothic"/>
                <a:cs typeface="Malgun Gothic"/>
              </a:rPr>
              <a:t>Eclipse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4750" y="1447800"/>
            <a:ext cx="2247900" cy="371475"/>
          </a:xfrm>
          <a:prstGeom prst="rect">
            <a:avLst/>
          </a:prstGeom>
          <a:solidFill>
            <a:srgbClr val="FCC345"/>
          </a:solidFill>
        </p:spPr>
        <p:txBody>
          <a:bodyPr wrap="square" lIns="0" tIns="68580" rIns="0" bIns="0" rtlCol="0" vert="horz">
            <a:spAutoFit/>
          </a:bodyPr>
          <a:lstStyle/>
          <a:p>
            <a:pPr marL="626745">
              <a:lnSpc>
                <a:spcPct val="100000"/>
              </a:lnSpc>
              <a:spcBef>
                <a:spcPts val="540"/>
              </a:spcBef>
            </a:pPr>
            <a:r>
              <a:rPr dirty="0" sz="1550" spc="25" b="1">
                <a:solidFill>
                  <a:srgbClr val="FFFFFF"/>
                </a:solidFill>
                <a:latin typeface="Malgun Gothic"/>
                <a:cs typeface="Malgun Gothic"/>
              </a:rPr>
              <a:t>프레임워크</a:t>
            </a:r>
            <a:endParaRPr sz="15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38676" y="2002345"/>
            <a:ext cx="1485900" cy="941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7025" marR="5080" indent="-314960">
              <a:lnSpc>
                <a:spcPct val="150200"/>
              </a:lnSpc>
              <a:spcBef>
                <a:spcPts val="95"/>
              </a:spcBef>
            </a:pPr>
            <a:r>
              <a:rPr dirty="0" sz="2000" b="1">
                <a:solidFill>
                  <a:srgbClr val="7E7E7E"/>
                </a:solidFill>
                <a:latin typeface="Malgun Gothic"/>
                <a:cs typeface="Malgun Gothic"/>
              </a:rPr>
              <a:t>Spring</a:t>
            </a:r>
            <a:r>
              <a:rPr dirty="0" sz="2000" spc="-100" b="1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dirty="0" sz="2000" spc="20" b="1">
                <a:solidFill>
                  <a:srgbClr val="7E7E7E"/>
                </a:solidFill>
                <a:latin typeface="Malgun Gothic"/>
                <a:cs typeface="Malgun Gothic"/>
              </a:rPr>
              <a:t>boot </a:t>
            </a:r>
            <a:r>
              <a:rPr dirty="0" sz="2000" spc="-690" b="1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dirty="0" sz="2000" spc="10" b="1">
                <a:solidFill>
                  <a:srgbClr val="7E7E7E"/>
                </a:solidFill>
                <a:latin typeface="Malgun Gothic"/>
                <a:cs typeface="Malgun Gothic"/>
              </a:rPr>
              <a:t>Maven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2025" y="1447800"/>
            <a:ext cx="2247900" cy="371475"/>
          </a:xfrm>
          <a:prstGeom prst="rect">
            <a:avLst/>
          </a:prstGeom>
          <a:solidFill>
            <a:srgbClr val="FCC345"/>
          </a:solidFill>
        </p:spPr>
        <p:txBody>
          <a:bodyPr wrap="square" lIns="0" tIns="68580" rIns="0" bIns="0" rtlCol="0" vert="horz">
            <a:spAutoFit/>
          </a:bodyPr>
          <a:lstStyle/>
          <a:p>
            <a:pPr marL="719455">
              <a:lnSpc>
                <a:spcPct val="100000"/>
              </a:lnSpc>
              <a:spcBef>
                <a:spcPts val="540"/>
              </a:spcBef>
            </a:pPr>
            <a:r>
              <a:rPr dirty="0" sz="1550" spc="20" b="1">
                <a:solidFill>
                  <a:srgbClr val="FFFFFF"/>
                </a:solidFill>
                <a:latin typeface="Malgun Gothic"/>
                <a:cs typeface="Malgun Gothic"/>
              </a:rPr>
              <a:t>운영체제</a:t>
            </a:r>
            <a:endParaRPr sz="155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5974" y="2380297"/>
            <a:ext cx="152717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b="1">
                <a:solidFill>
                  <a:srgbClr val="7E7E7E"/>
                </a:solidFill>
                <a:latin typeface="Malgun Gothic"/>
                <a:cs typeface="Malgun Gothic"/>
              </a:rPr>
              <a:t>Windows</a:t>
            </a:r>
            <a:r>
              <a:rPr dirty="0" sz="2000" spc="-145" b="1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dirty="0" sz="2000" spc="25" b="1">
                <a:solidFill>
                  <a:srgbClr val="7E7E7E"/>
                </a:solidFill>
                <a:latin typeface="Malgun Gothic"/>
                <a:cs typeface="Malgun Gothic"/>
              </a:rPr>
              <a:t>10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60475" y="400367"/>
            <a:ext cx="13500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Malgun Gothic"/>
                <a:cs typeface="Malgun Gothic"/>
              </a:rPr>
              <a:t>개발</a:t>
            </a:r>
            <a:r>
              <a:rPr dirty="0" sz="2400" spc="-100" b="1">
                <a:latin typeface="Malgun Gothic"/>
                <a:cs typeface="Malgun Gothic"/>
              </a:rPr>
              <a:t> </a:t>
            </a:r>
            <a:r>
              <a:rPr dirty="0" sz="2400" spc="-5" b="1">
                <a:latin typeface="Malgun Gothic"/>
                <a:cs typeface="Malgun Gothic"/>
              </a:rPr>
              <a:t>환경</a:t>
            </a:r>
            <a:endParaRPr sz="2400">
              <a:latin typeface="Malgun Gothic"/>
              <a:cs typeface="Malgun Goth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1550650" cy="1057275"/>
            <a:chOff x="0" y="0"/>
            <a:chExt cx="11550650" cy="1057275"/>
          </a:xfrm>
        </p:grpSpPr>
        <p:sp>
          <p:nvSpPr>
            <p:cNvPr id="15" name="object 15"/>
            <p:cNvSpPr/>
            <p:nvPr/>
          </p:nvSpPr>
          <p:spPr>
            <a:xfrm>
              <a:off x="1290700" y="919225"/>
              <a:ext cx="10260330" cy="0"/>
            </a:xfrm>
            <a:custGeom>
              <a:avLst/>
              <a:gdLst/>
              <a:ahLst/>
              <a:cxnLst/>
              <a:rect l="l" t="t" r="r" b="b"/>
              <a:pathLst>
                <a:path w="10260330" h="0">
                  <a:moveTo>
                    <a:pt x="0" y="0"/>
                  </a:moveTo>
                  <a:lnTo>
                    <a:pt x="10259949" y="0"/>
                  </a:lnTo>
                </a:path>
              </a:pathLst>
            </a:custGeom>
            <a:ln w="635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85875" y="914400"/>
              <a:ext cx="1080135" cy="0"/>
            </a:xfrm>
            <a:custGeom>
              <a:avLst/>
              <a:gdLst/>
              <a:ahLst/>
              <a:cxnLst/>
              <a:rect l="l" t="t" r="r" b="b"/>
              <a:pathLst>
                <a:path w="1080135" h="0">
                  <a:moveTo>
                    <a:pt x="0" y="0"/>
                  </a:moveTo>
                  <a:lnTo>
                    <a:pt x="1080008" y="0"/>
                  </a:lnTo>
                </a:path>
              </a:pathLst>
            </a:custGeom>
            <a:ln w="158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114501" cy="10572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57175" y="209550"/>
              <a:ext cx="600075" cy="590550"/>
            </a:xfrm>
            <a:custGeom>
              <a:avLst/>
              <a:gdLst/>
              <a:ahLst/>
              <a:cxnLst/>
              <a:rect l="l" t="t" r="r" b="b"/>
              <a:pathLst>
                <a:path w="600075" h="590550">
                  <a:moveTo>
                    <a:pt x="600075" y="0"/>
                  </a:moveTo>
                  <a:lnTo>
                    <a:pt x="0" y="0"/>
                  </a:lnTo>
                  <a:lnTo>
                    <a:pt x="0" y="590550"/>
                  </a:lnTo>
                  <a:lnTo>
                    <a:pt x="600075" y="590550"/>
                  </a:lnTo>
                  <a:lnTo>
                    <a:pt x="600075" y="0"/>
                  </a:lnTo>
                  <a:close/>
                </a:path>
              </a:pathLst>
            </a:custGeom>
            <a:solidFill>
              <a:srgbClr val="FCC34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962025" y="3676650"/>
            <a:ext cx="2247900" cy="361950"/>
          </a:xfrm>
          <a:prstGeom prst="rect">
            <a:avLst/>
          </a:prstGeom>
          <a:solidFill>
            <a:srgbClr val="FCC345"/>
          </a:solidFill>
        </p:spPr>
        <p:txBody>
          <a:bodyPr wrap="square" lIns="0" tIns="65405" rIns="0" bIns="0" rtlCol="0" vert="horz">
            <a:spAutoFit/>
          </a:bodyPr>
          <a:lstStyle/>
          <a:p>
            <a:pPr marL="366395">
              <a:lnSpc>
                <a:spcPct val="100000"/>
              </a:lnSpc>
              <a:spcBef>
                <a:spcPts val="515"/>
              </a:spcBef>
            </a:pPr>
            <a:r>
              <a:rPr dirty="0" sz="1550" spc="-5" b="1">
                <a:solidFill>
                  <a:srgbClr val="FFFFFF"/>
                </a:solidFill>
                <a:latin typeface="Malgun Gothic"/>
                <a:cs typeface="Malgun Gothic"/>
              </a:rPr>
              <a:t>JavaScript</a:t>
            </a:r>
            <a:r>
              <a:rPr dirty="0" sz="1550" spc="18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50" spc="20" b="1">
                <a:solidFill>
                  <a:srgbClr val="FFFFFF"/>
                </a:solidFill>
                <a:latin typeface="Malgun Gothic"/>
                <a:cs typeface="Malgun Gothic"/>
              </a:rPr>
              <a:t>skills</a:t>
            </a:r>
            <a:endParaRPr sz="155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14750" y="3676650"/>
            <a:ext cx="2247900" cy="361950"/>
          </a:xfrm>
          <a:prstGeom prst="rect">
            <a:avLst/>
          </a:prstGeom>
          <a:solidFill>
            <a:srgbClr val="FCC345"/>
          </a:solidFill>
        </p:spPr>
        <p:txBody>
          <a:bodyPr wrap="square" lIns="0" tIns="654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dirty="0" sz="1550" spc="25" b="1">
                <a:solidFill>
                  <a:srgbClr val="FFFFFF"/>
                </a:solidFill>
                <a:latin typeface="Malgun Gothic"/>
                <a:cs typeface="Malgun Gothic"/>
              </a:rPr>
              <a:t>결제</a:t>
            </a:r>
            <a:endParaRPr sz="155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86301" y="4108640"/>
            <a:ext cx="1313180" cy="94170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 spc="25" b="1">
                <a:solidFill>
                  <a:srgbClr val="7E7E7E"/>
                </a:solidFill>
                <a:latin typeface="Malgun Gothic"/>
                <a:cs typeface="Malgun Gothic"/>
              </a:rPr>
              <a:t>카카오페이</a:t>
            </a:r>
            <a:endParaRPr sz="2000">
              <a:latin typeface="Malgun Gothic"/>
              <a:cs typeface="Malgun Gothic"/>
            </a:endParaRPr>
          </a:p>
          <a:p>
            <a:pPr marL="165100">
              <a:lnSpc>
                <a:spcPct val="100000"/>
              </a:lnSpc>
              <a:spcBef>
                <a:spcPts val="1205"/>
              </a:spcBef>
            </a:pPr>
            <a:r>
              <a:rPr dirty="0" sz="2000" spc="-50" b="1">
                <a:solidFill>
                  <a:srgbClr val="7E7E7E"/>
                </a:solidFill>
                <a:latin typeface="Malgun Gothic"/>
                <a:cs typeface="Malgun Gothic"/>
              </a:rPr>
              <a:t>Test</a:t>
            </a:r>
            <a:r>
              <a:rPr dirty="0" sz="2000" spc="-100" b="1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dirty="0" sz="2000" spc="20" b="1">
                <a:solidFill>
                  <a:srgbClr val="7E7E7E"/>
                </a:solidFill>
                <a:latin typeface="Malgun Gothic"/>
                <a:cs typeface="Malgun Gothic"/>
              </a:rPr>
              <a:t>API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29725" y="3676650"/>
            <a:ext cx="2257425" cy="361950"/>
          </a:xfrm>
          <a:prstGeom prst="rect">
            <a:avLst/>
          </a:prstGeom>
          <a:solidFill>
            <a:srgbClr val="FCC345"/>
          </a:solidFill>
        </p:spPr>
        <p:txBody>
          <a:bodyPr wrap="square" lIns="0" tIns="65405" rIns="0" bIns="0" rtlCol="0" vert="horz">
            <a:spAutoFit/>
          </a:bodyPr>
          <a:lstStyle/>
          <a:p>
            <a:pPr marL="541020">
              <a:lnSpc>
                <a:spcPct val="100000"/>
              </a:lnSpc>
              <a:spcBef>
                <a:spcPts val="515"/>
              </a:spcBef>
            </a:pPr>
            <a:r>
              <a:rPr dirty="0" sz="1550" spc="10" b="1">
                <a:solidFill>
                  <a:srgbClr val="FFFFFF"/>
                </a:solidFill>
                <a:latin typeface="Malgun Gothic"/>
                <a:cs typeface="Malgun Gothic"/>
              </a:rPr>
              <a:t>SQL</a:t>
            </a:r>
            <a:r>
              <a:rPr dirty="0" sz="1550" spc="2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50" spc="5" b="1">
                <a:solidFill>
                  <a:srgbClr val="FFFFFF"/>
                </a:solidFill>
                <a:latin typeface="Malgun Gothic"/>
                <a:cs typeface="Malgun Gothic"/>
              </a:rPr>
              <a:t>Mapper</a:t>
            </a:r>
            <a:endParaRPr sz="155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734931" y="4437697"/>
            <a:ext cx="135572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b="1">
                <a:solidFill>
                  <a:srgbClr val="7E7E7E"/>
                </a:solidFill>
                <a:latin typeface="Malgun Gothic"/>
                <a:cs typeface="Malgun Gothic"/>
              </a:rPr>
              <a:t>Mybatis3.0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86525" y="3676650"/>
            <a:ext cx="2257425" cy="361950"/>
          </a:xfrm>
          <a:prstGeom prst="rect">
            <a:avLst/>
          </a:prstGeom>
          <a:solidFill>
            <a:srgbClr val="FCC345"/>
          </a:solidFill>
        </p:spPr>
        <p:txBody>
          <a:bodyPr wrap="square" lIns="0" tIns="654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dirty="0" sz="1550" spc="25" b="1">
                <a:solidFill>
                  <a:srgbClr val="FFFFFF"/>
                </a:solidFill>
                <a:latin typeface="Malgun Gothic"/>
                <a:cs typeface="Malgun Gothic"/>
              </a:rPr>
              <a:t>서버</a:t>
            </a:r>
            <a:endParaRPr sz="155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85051" y="4108513"/>
            <a:ext cx="1697355" cy="9410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9375" marR="5080" indent="-66675">
              <a:lnSpc>
                <a:spcPct val="150200"/>
              </a:lnSpc>
              <a:spcBef>
                <a:spcPts val="95"/>
              </a:spcBef>
            </a:pPr>
            <a:r>
              <a:rPr dirty="0" sz="2000" spc="40" b="1">
                <a:solidFill>
                  <a:srgbClr val="7E7E7E"/>
                </a:solidFill>
                <a:latin typeface="Malgun Gothic"/>
                <a:cs typeface="Malgun Gothic"/>
              </a:rPr>
              <a:t>E</a:t>
            </a:r>
            <a:r>
              <a:rPr dirty="0" sz="2000" spc="-20" b="1">
                <a:solidFill>
                  <a:srgbClr val="7E7E7E"/>
                </a:solidFill>
                <a:latin typeface="Malgun Gothic"/>
                <a:cs typeface="Malgun Gothic"/>
              </a:rPr>
              <a:t>u</a:t>
            </a:r>
            <a:r>
              <a:rPr dirty="0" sz="2000" spc="35" b="1">
                <a:solidFill>
                  <a:srgbClr val="7E7E7E"/>
                </a:solidFill>
                <a:latin typeface="Malgun Gothic"/>
                <a:cs typeface="Malgun Gothic"/>
              </a:rPr>
              <a:t>r</a:t>
            </a:r>
            <a:r>
              <a:rPr dirty="0" sz="2000" spc="20" b="1">
                <a:solidFill>
                  <a:srgbClr val="7E7E7E"/>
                </a:solidFill>
                <a:latin typeface="Malgun Gothic"/>
                <a:cs typeface="Malgun Gothic"/>
              </a:rPr>
              <a:t>e</a:t>
            </a:r>
            <a:r>
              <a:rPr dirty="0" sz="2000" spc="10" b="1">
                <a:solidFill>
                  <a:srgbClr val="7E7E7E"/>
                </a:solidFill>
                <a:latin typeface="Malgun Gothic"/>
                <a:cs typeface="Malgun Gothic"/>
              </a:rPr>
              <a:t>k</a:t>
            </a:r>
            <a:r>
              <a:rPr dirty="0" sz="2000" spc="10" b="1">
                <a:solidFill>
                  <a:srgbClr val="7E7E7E"/>
                </a:solidFill>
                <a:latin typeface="Malgun Gothic"/>
                <a:cs typeface="Malgun Gothic"/>
              </a:rPr>
              <a:t>a</a:t>
            </a:r>
            <a:r>
              <a:rPr dirty="0" sz="2000" spc="-160" b="1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dirty="0" sz="2000" spc="-10" b="1">
                <a:solidFill>
                  <a:srgbClr val="7E7E7E"/>
                </a:solidFill>
                <a:latin typeface="Malgun Gothic"/>
                <a:cs typeface="Malgun Gothic"/>
              </a:rPr>
              <a:t>S</a:t>
            </a:r>
            <a:r>
              <a:rPr dirty="0" sz="2000" spc="20" b="1">
                <a:solidFill>
                  <a:srgbClr val="7E7E7E"/>
                </a:solidFill>
                <a:latin typeface="Malgun Gothic"/>
                <a:cs typeface="Malgun Gothic"/>
              </a:rPr>
              <a:t>e</a:t>
            </a:r>
            <a:r>
              <a:rPr dirty="0" sz="2000" spc="110" b="1">
                <a:solidFill>
                  <a:srgbClr val="7E7E7E"/>
                </a:solidFill>
                <a:latin typeface="Malgun Gothic"/>
                <a:cs typeface="Malgun Gothic"/>
              </a:rPr>
              <a:t>r</a:t>
            </a:r>
            <a:r>
              <a:rPr dirty="0" sz="2000" spc="-30" b="1">
                <a:solidFill>
                  <a:srgbClr val="7E7E7E"/>
                </a:solidFill>
                <a:latin typeface="Malgun Gothic"/>
                <a:cs typeface="Malgun Gothic"/>
              </a:rPr>
              <a:t>v</a:t>
            </a:r>
            <a:r>
              <a:rPr dirty="0" sz="2000" spc="20" b="1">
                <a:solidFill>
                  <a:srgbClr val="7E7E7E"/>
                </a:solidFill>
                <a:latin typeface="Malgun Gothic"/>
                <a:cs typeface="Malgun Gothic"/>
              </a:rPr>
              <a:t>e</a:t>
            </a:r>
            <a:r>
              <a:rPr dirty="0" sz="2000" spc="10" b="1">
                <a:solidFill>
                  <a:srgbClr val="7E7E7E"/>
                </a:solidFill>
                <a:latin typeface="Malgun Gothic"/>
                <a:cs typeface="Malgun Gothic"/>
              </a:rPr>
              <a:t>r  </a:t>
            </a:r>
            <a:r>
              <a:rPr dirty="0" sz="2000" spc="40" b="1">
                <a:solidFill>
                  <a:srgbClr val="7E7E7E"/>
                </a:solidFill>
                <a:latin typeface="Malgun Gothic"/>
                <a:cs typeface="Malgun Gothic"/>
              </a:rPr>
              <a:t>E</a:t>
            </a:r>
            <a:r>
              <a:rPr dirty="0" sz="2000" spc="-20" b="1">
                <a:solidFill>
                  <a:srgbClr val="7E7E7E"/>
                </a:solidFill>
                <a:latin typeface="Malgun Gothic"/>
                <a:cs typeface="Malgun Gothic"/>
              </a:rPr>
              <a:t>u</a:t>
            </a:r>
            <a:r>
              <a:rPr dirty="0" sz="2000" spc="35" b="1">
                <a:solidFill>
                  <a:srgbClr val="7E7E7E"/>
                </a:solidFill>
                <a:latin typeface="Malgun Gothic"/>
                <a:cs typeface="Malgun Gothic"/>
              </a:rPr>
              <a:t>r</a:t>
            </a:r>
            <a:r>
              <a:rPr dirty="0" sz="2000" spc="20" b="1">
                <a:solidFill>
                  <a:srgbClr val="7E7E7E"/>
                </a:solidFill>
                <a:latin typeface="Malgun Gothic"/>
                <a:cs typeface="Malgun Gothic"/>
              </a:rPr>
              <a:t>e</a:t>
            </a:r>
            <a:r>
              <a:rPr dirty="0" sz="2000" spc="10" b="1">
                <a:solidFill>
                  <a:srgbClr val="7E7E7E"/>
                </a:solidFill>
                <a:latin typeface="Malgun Gothic"/>
                <a:cs typeface="Malgun Gothic"/>
              </a:rPr>
              <a:t>k</a:t>
            </a:r>
            <a:r>
              <a:rPr dirty="0" sz="2000" spc="10" b="1">
                <a:solidFill>
                  <a:srgbClr val="7E7E7E"/>
                </a:solidFill>
                <a:latin typeface="Malgun Gothic"/>
                <a:cs typeface="Malgun Gothic"/>
              </a:rPr>
              <a:t>a</a:t>
            </a:r>
            <a:r>
              <a:rPr dirty="0" sz="2000" spc="-160" b="1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dirty="0" sz="2000" spc="-5" b="1">
                <a:solidFill>
                  <a:srgbClr val="7E7E7E"/>
                </a:solidFill>
                <a:latin typeface="Malgun Gothic"/>
                <a:cs typeface="Malgun Gothic"/>
              </a:rPr>
              <a:t>c</a:t>
            </a:r>
            <a:r>
              <a:rPr dirty="0" sz="2000" spc="-30" b="1">
                <a:solidFill>
                  <a:srgbClr val="7E7E7E"/>
                </a:solidFill>
                <a:latin typeface="Malgun Gothic"/>
                <a:cs typeface="Malgun Gothic"/>
              </a:rPr>
              <a:t>li</a:t>
            </a:r>
            <a:r>
              <a:rPr dirty="0" sz="2000" spc="20" b="1">
                <a:solidFill>
                  <a:srgbClr val="7E7E7E"/>
                </a:solidFill>
                <a:latin typeface="Malgun Gothic"/>
                <a:cs typeface="Malgun Gothic"/>
              </a:rPr>
              <a:t>e</a:t>
            </a:r>
            <a:r>
              <a:rPr dirty="0" sz="2000" spc="-20" b="1">
                <a:solidFill>
                  <a:srgbClr val="7E7E7E"/>
                </a:solidFill>
                <a:latin typeface="Malgun Gothic"/>
                <a:cs typeface="Malgun Gothic"/>
              </a:rPr>
              <a:t>n</a:t>
            </a:r>
            <a:r>
              <a:rPr dirty="0" sz="2000" spc="10" b="1">
                <a:solidFill>
                  <a:srgbClr val="7E7E7E"/>
                </a:solidFill>
                <a:latin typeface="Malgun Gothic"/>
                <a:cs typeface="Malgun Gothic"/>
              </a:rPr>
              <a:t>t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7504" y="231457"/>
            <a:ext cx="3873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30" b="1">
                <a:solidFill>
                  <a:srgbClr val="FFFFFF"/>
                </a:solidFill>
                <a:latin typeface="Malgun Gothic"/>
                <a:cs typeface="Malgun Gothic"/>
              </a:rPr>
              <a:t>01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47494" y="4061523"/>
            <a:ext cx="887094" cy="9410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61925">
              <a:lnSpc>
                <a:spcPct val="150200"/>
              </a:lnSpc>
              <a:spcBef>
                <a:spcPts val="95"/>
              </a:spcBef>
            </a:pPr>
            <a:r>
              <a:rPr dirty="0" sz="2000" spc="25" b="1">
                <a:solidFill>
                  <a:srgbClr val="7E7E7E"/>
                </a:solidFill>
                <a:latin typeface="Malgun Gothic"/>
                <a:cs typeface="Malgun Gothic"/>
              </a:rPr>
              <a:t>Ajax </a:t>
            </a:r>
            <a:r>
              <a:rPr dirty="0" sz="2000" spc="30" b="1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dirty="0" sz="2000" spc="35" b="1">
                <a:solidFill>
                  <a:srgbClr val="7E7E7E"/>
                </a:solidFill>
                <a:latin typeface="Malgun Gothic"/>
                <a:cs typeface="Malgun Gothic"/>
              </a:rPr>
              <a:t>J</a:t>
            </a:r>
            <a:r>
              <a:rPr dirty="0" sz="2000" spc="15" b="1">
                <a:solidFill>
                  <a:srgbClr val="7E7E7E"/>
                </a:solidFill>
                <a:latin typeface="Malgun Gothic"/>
                <a:cs typeface="Malgun Gothic"/>
              </a:rPr>
              <a:t>Q</a:t>
            </a:r>
            <a:r>
              <a:rPr dirty="0" sz="2000" spc="-20" b="1">
                <a:solidFill>
                  <a:srgbClr val="7E7E7E"/>
                </a:solidFill>
                <a:latin typeface="Malgun Gothic"/>
                <a:cs typeface="Malgun Gothic"/>
              </a:rPr>
              <a:t>u</a:t>
            </a:r>
            <a:r>
              <a:rPr dirty="0" sz="2000" spc="20" b="1">
                <a:solidFill>
                  <a:srgbClr val="7E7E7E"/>
                </a:solidFill>
                <a:latin typeface="Malgun Gothic"/>
                <a:cs typeface="Malgun Gothic"/>
              </a:rPr>
              <a:t>e</a:t>
            </a:r>
            <a:r>
              <a:rPr dirty="0" sz="2000" spc="110" b="1">
                <a:solidFill>
                  <a:srgbClr val="7E7E7E"/>
                </a:solidFill>
                <a:latin typeface="Malgun Gothic"/>
                <a:cs typeface="Malgun Gothic"/>
              </a:rPr>
              <a:t>r</a:t>
            </a:r>
            <a:r>
              <a:rPr dirty="0" sz="2000" spc="10" b="1">
                <a:solidFill>
                  <a:srgbClr val="7E7E7E"/>
                </a:solidFill>
                <a:latin typeface="Malgun Gothic"/>
                <a:cs typeface="Malgun Gothic"/>
              </a:rPr>
              <a:t>y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9550" y="85661"/>
            <a:ext cx="11939905" cy="6586855"/>
            <a:chOff x="209550" y="85661"/>
            <a:chExt cx="11939905" cy="65868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550" y="85661"/>
              <a:ext cx="11939651" cy="658660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3850" y="200659"/>
              <a:ext cx="11658600" cy="6305550"/>
            </a:xfrm>
            <a:custGeom>
              <a:avLst/>
              <a:gdLst/>
              <a:ahLst/>
              <a:cxnLst/>
              <a:rect l="l" t="t" r="r" b="b"/>
              <a:pathLst>
                <a:path w="11658600" h="6305550">
                  <a:moveTo>
                    <a:pt x="11658600" y="0"/>
                  </a:moveTo>
                  <a:lnTo>
                    <a:pt x="669556" y="0"/>
                  </a:lnTo>
                  <a:lnTo>
                    <a:pt x="669556" y="689610"/>
                  </a:lnTo>
                  <a:lnTo>
                    <a:pt x="0" y="689610"/>
                  </a:lnTo>
                  <a:lnTo>
                    <a:pt x="0" y="6305550"/>
                  </a:lnTo>
                  <a:lnTo>
                    <a:pt x="11658600" y="6305550"/>
                  </a:lnTo>
                  <a:lnTo>
                    <a:pt x="11658600" y="689610"/>
                  </a:lnTo>
                  <a:lnTo>
                    <a:pt x="1165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0475" y="400367"/>
            <a:ext cx="248475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Malgun Gothic"/>
                <a:cs typeface="Malgun Gothic"/>
              </a:rPr>
              <a:t>개발</a:t>
            </a:r>
            <a:r>
              <a:rPr dirty="0" sz="2400" spc="-50" b="1">
                <a:latin typeface="Malgun Gothic"/>
                <a:cs typeface="Malgun Gothic"/>
              </a:rPr>
              <a:t> </a:t>
            </a:r>
            <a:r>
              <a:rPr dirty="0" sz="2400" b="1">
                <a:latin typeface="Malgun Gothic"/>
                <a:cs typeface="Malgun Gothic"/>
              </a:rPr>
              <a:t>동기</a:t>
            </a:r>
            <a:r>
              <a:rPr dirty="0" sz="2400" spc="25" b="1">
                <a:latin typeface="Malgun Gothic"/>
                <a:cs typeface="Malgun Gothic"/>
              </a:rPr>
              <a:t> </a:t>
            </a:r>
            <a:r>
              <a:rPr dirty="0" sz="2400" b="1">
                <a:latin typeface="Malgun Gothic"/>
                <a:cs typeface="Malgun Gothic"/>
              </a:rPr>
              <a:t>및</a:t>
            </a:r>
            <a:r>
              <a:rPr dirty="0" sz="2400" spc="-45" b="1">
                <a:latin typeface="Malgun Gothic"/>
                <a:cs typeface="Malgun Gothic"/>
              </a:rPr>
              <a:t> </a:t>
            </a:r>
            <a:r>
              <a:rPr dirty="0" sz="2400" b="1">
                <a:latin typeface="Malgun Gothic"/>
                <a:cs typeface="Malgun Gothic"/>
              </a:rPr>
              <a:t>목적</a:t>
            </a:r>
            <a:endParaRPr sz="2400">
              <a:latin typeface="Malgun Gothic"/>
              <a:cs typeface="Malgun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23950" y="906462"/>
            <a:ext cx="10429875" cy="2332355"/>
            <a:chOff x="1123950" y="906462"/>
            <a:chExt cx="10429875" cy="2332355"/>
          </a:xfrm>
        </p:grpSpPr>
        <p:sp>
          <p:nvSpPr>
            <p:cNvPr id="7" name="object 7"/>
            <p:cNvSpPr/>
            <p:nvPr/>
          </p:nvSpPr>
          <p:spPr>
            <a:xfrm>
              <a:off x="1290701" y="919225"/>
              <a:ext cx="10260330" cy="0"/>
            </a:xfrm>
            <a:custGeom>
              <a:avLst/>
              <a:gdLst/>
              <a:ahLst/>
              <a:cxnLst/>
              <a:rect l="l" t="t" r="r" b="b"/>
              <a:pathLst>
                <a:path w="10260330" h="0">
                  <a:moveTo>
                    <a:pt x="0" y="0"/>
                  </a:moveTo>
                  <a:lnTo>
                    <a:pt x="10259949" y="0"/>
                  </a:lnTo>
                </a:path>
              </a:pathLst>
            </a:custGeom>
            <a:ln w="635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85875" y="914400"/>
              <a:ext cx="1080135" cy="0"/>
            </a:xfrm>
            <a:custGeom>
              <a:avLst/>
              <a:gdLst/>
              <a:ahLst/>
              <a:cxnLst/>
              <a:rect l="l" t="t" r="r" b="b"/>
              <a:pathLst>
                <a:path w="1080135" h="0">
                  <a:moveTo>
                    <a:pt x="0" y="0"/>
                  </a:moveTo>
                  <a:lnTo>
                    <a:pt x="1080008" y="0"/>
                  </a:lnTo>
                </a:path>
              </a:pathLst>
            </a:custGeom>
            <a:ln w="158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23950" y="2838449"/>
              <a:ext cx="3600450" cy="400050"/>
            </a:xfrm>
            <a:custGeom>
              <a:avLst/>
              <a:gdLst/>
              <a:ahLst/>
              <a:cxnLst/>
              <a:rect l="l" t="t" r="r" b="b"/>
              <a:pathLst>
                <a:path w="3600450" h="400050">
                  <a:moveTo>
                    <a:pt x="3600450" y="0"/>
                  </a:moveTo>
                  <a:lnTo>
                    <a:pt x="0" y="0"/>
                  </a:lnTo>
                  <a:lnTo>
                    <a:pt x="0" y="4826"/>
                  </a:lnTo>
                  <a:lnTo>
                    <a:pt x="0" y="400050"/>
                  </a:lnTo>
                  <a:lnTo>
                    <a:pt x="3600450" y="400050"/>
                  </a:lnTo>
                  <a:lnTo>
                    <a:pt x="3600450" y="4826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EFED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629909" y="1956752"/>
            <a:ext cx="56400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b="1">
                <a:latin typeface="Malgun Gothic"/>
                <a:cs typeface="Malgun Gothic"/>
              </a:rPr>
              <a:t>Covid-19발발이후</a:t>
            </a:r>
            <a:r>
              <a:rPr dirty="0" sz="1800" spc="-45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인터넷</a:t>
            </a:r>
            <a:r>
              <a:rPr dirty="0" sz="1800" spc="-45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영상</a:t>
            </a:r>
            <a:r>
              <a:rPr dirty="0" sz="1800" spc="30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콘텐츠</a:t>
            </a:r>
            <a:r>
              <a:rPr dirty="0" sz="1800" spc="-50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이용률</a:t>
            </a:r>
            <a:r>
              <a:rPr dirty="0" sz="1800" spc="30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증가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29909" y="2777172"/>
            <a:ext cx="56019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b="1">
                <a:latin typeface="Malgun Gothic"/>
                <a:cs typeface="Malgun Gothic"/>
              </a:rPr>
              <a:t>카테고리</a:t>
            </a:r>
            <a:r>
              <a:rPr dirty="0" sz="1800" spc="-45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별</a:t>
            </a:r>
            <a:r>
              <a:rPr dirty="0" sz="1800" spc="35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검색</a:t>
            </a:r>
            <a:r>
              <a:rPr dirty="0" sz="1800" spc="-40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기능-&gt;</a:t>
            </a:r>
            <a:r>
              <a:rPr dirty="0" sz="1800" spc="10" b="1">
                <a:latin typeface="Malgun Gothic"/>
                <a:cs typeface="Malgun Gothic"/>
              </a:rPr>
              <a:t> </a:t>
            </a:r>
            <a:r>
              <a:rPr dirty="0" sz="1800" spc="-5" b="1">
                <a:latin typeface="Malgun Gothic"/>
                <a:cs typeface="Malgun Gothic"/>
              </a:rPr>
              <a:t>연령별,</a:t>
            </a:r>
            <a:r>
              <a:rPr dirty="0" sz="1800" spc="15" b="1">
                <a:latin typeface="Malgun Gothic"/>
                <a:cs typeface="Malgun Gothic"/>
              </a:rPr>
              <a:t> </a:t>
            </a:r>
            <a:r>
              <a:rPr dirty="0" sz="1800" spc="-5" b="1">
                <a:latin typeface="Malgun Gothic"/>
                <a:cs typeface="Malgun Gothic"/>
              </a:rPr>
              <a:t>취향별</a:t>
            </a:r>
            <a:r>
              <a:rPr dirty="0" sz="1800" spc="30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영상</a:t>
            </a:r>
            <a:r>
              <a:rPr dirty="0" sz="1800" spc="-40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제공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29909" y="3597338"/>
            <a:ext cx="46101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b="1">
                <a:latin typeface="Malgun Gothic"/>
                <a:cs typeface="Malgun Gothic"/>
              </a:rPr>
              <a:t>댓글,</a:t>
            </a:r>
            <a:r>
              <a:rPr dirty="0" sz="1800" spc="5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평점</a:t>
            </a:r>
            <a:r>
              <a:rPr dirty="0" sz="1800" spc="-45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기능</a:t>
            </a:r>
            <a:r>
              <a:rPr dirty="0" sz="1800" spc="30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-&gt;</a:t>
            </a:r>
            <a:r>
              <a:rPr dirty="0" sz="1800" spc="10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영상선택</a:t>
            </a:r>
            <a:r>
              <a:rPr dirty="0" sz="1800" spc="-50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시</a:t>
            </a:r>
            <a:r>
              <a:rPr dirty="0" sz="1800" spc="30" b="1">
                <a:latin typeface="Malgun Gothic"/>
                <a:cs typeface="Malgun Gothic"/>
              </a:rPr>
              <a:t> </a:t>
            </a:r>
            <a:r>
              <a:rPr dirty="0" sz="1800" spc="-5" b="1">
                <a:latin typeface="Malgun Gothic"/>
                <a:cs typeface="Malgun Gothic"/>
              </a:rPr>
              <a:t>참고가능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29909" y="4427156"/>
            <a:ext cx="30949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b="1">
                <a:latin typeface="Malgun Gothic"/>
                <a:cs typeface="Malgun Gothic"/>
              </a:rPr>
              <a:t>단순한</a:t>
            </a:r>
            <a:r>
              <a:rPr dirty="0" sz="1800" spc="-65" b="1">
                <a:latin typeface="Malgun Gothic"/>
                <a:cs typeface="Malgun Gothic"/>
              </a:rPr>
              <a:t> </a:t>
            </a:r>
            <a:r>
              <a:rPr dirty="0" sz="1800" spc="10" b="1">
                <a:latin typeface="Malgun Gothic"/>
                <a:cs typeface="Malgun Gothic"/>
              </a:rPr>
              <a:t>UI/UX</a:t>
            </a:r>
            <a:r>
              <a:rPr dirty="0" sz="1800" spc="-30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편의성</a:t>
            </a:r>
            <a:r>
              <a:rPr dirty="0" sz="1800" spc="-60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추구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24175" y="3381375"/>
            <a:ext cx="1800225" cy="39052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09220" rIns="0" bIns="0" rtlCol="0" vert="horz">
            <a:spAutoFit/>
          </a:bodyPr>
          <a:lstStyle/>
          <a:p>
            <a:pPr algn="r" marR="88265">
              <a:lnSpc>
                <a:spcPct val="100000"/>
              </a:lnSpc>
              <a:spcBef>
                <a:spcPts val="860"/>
              </a:spcBef>
            </a:pPr>
            <a:r>
              <a:rPr dirty="0" sz="1100" spc="-15">
                <a:solidFill>
                  <a:srgbClr val="585858"/>
                </a:solidFill>
                <a:latin typeface="Malgun Gothic"/>
                <a:cs typeface="Malgun Gothic"/>
              </a:rPr>
              <a:t>47.1%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3950" y="3381375"/>
            <a:ext cx="1800225" cy="390525"/>
          </a:xfrm>
          <a:prstGeom prst="rect">
            <a:avLst/>
          </a:prstGeom>
          <a:solidFill>
            <a:srgbClr val="9DC3E6"/>
          </a:solidFill>
        </p:spPr>
        <p:txBody>
          <a:bodyPr wrap="square" lIns="0" tIns="12636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995"/>
              </a:spcBef>
            </a:pPr>
            <a:r>
              <a:rPr dirty="0" sz="950" spc="40" b="1">
                <a:solidFill>
                  <a:srgbClr val="FFFFFF"/>
                </a:solidFill>
                <a:latin typeface="Malgun Gothic"/>
                <a:cs typeface="Malgun Gothic"/>
              </a:rPr>
              <a:t>2019년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76625" y="3914775"/>
            <a:ext cx="1247775" cy="40005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14300" rIns="0" bIns="0" rtlCol="0" vert="horz">
            <a:spAutoFit/>
          </a:bodyPr>
          <a:lstStyle/>
          <a:p>
            <a:pPr marL="776605">
              <a:lnSpc>
                <a:spcPct val="100000"/>
              </a:lnSpc>
              <a:spcBef>
                <a:spcPts val="900"/>
              </a:spcBef>
            </a:pPr>
            <a:r>
              <a:rPr dirty="0" sz="1100" spc="-15">
                <a:solidFill>
                  <a:srgbClr val="585858"/>
                </a:solidFill>
                <a:latin typeface="Malgun Gothic"/>
                <a:cs typeface="Malgun Gothic"/>
              </a:rPr>
              <a:t>66.2%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23950" y="3914775"/>
            <a:ext cx="2352675" cy="400050"/>
          </a:xfrm>
          <a:prstGeom prst="rect">
            <a:avLst/>
          </a:prstGeom>
          <a:solidFill>
            <a:srgbClr val="1F4E79"/>
          </a:solidFill>
        </p:spPr>
        <p:txBody>
          <a:bodyPr wrap="square" lIns="0" tIns="13144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35"/>
              </a:spcBef>
            </a:pPr>
            <a:r>
              <a:rPr dirty="0" sz="950" spc="40" b="1">
                <a:solidFill>
                  <a:srgbClr val="FFFFFF"/>
                </a:solidFill>
                <a:latin typeface="Malgun Gothic"/>
                <a:cs typeface="Malgun Gothic"/>
              </a:rPr>
              <a:t>2020년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9667" y="1846056"/>
            <a:ext cx="2770505" cy="78041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b="1">
                <a:solidFill>
                  <a:srgbClr val="333E50"/>
                </a:solidFill>
                <a:latin typeface="Malgun Gothic"/>
                <a:cs typeface="Malgun Gothic"/>
              </a:rPr>
              <a:t>한국언론진흥재단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200">
                <a:solidFill>
                  <a:srgbClr val="585858"/>
                </a:solidFill>
                <a:latin typeface="Malgun Gothic"/>
                <a:cs typeface="Malgun Gothic"/>
              </a:rPr>
              <a:t>제</a:t>
            </a:r>
            <a:r>
              <a:rPr dirty="0" sz="1200" spc="1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dirty="0" sz="1200" spc="5">
                <a:solidFill>
                  <a:srgbClr val="585858"/>
                </a:solidFill>
                <a:latin typeface="Malgun Gothic"/>
                <a:cs typeface="Malgun Gothic"/>
              </a:rPr>
              <a:t>25회</a:t>
            </a:r>
            <a:r>
              <a:rPr dirty="0" sz="1200" spc="-65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dirty="0" sz="1200" spc="5">
                <a:solidFill>
                  <a:srgbClr val="585858"/>
                </a:solidFill>
                <a:latin typeface="Malgun Gothic"/>
                <a:cs typeface="Malgun Gothic"/>
              </a:rPr>
              <a:t>‘언론</a:t>
            </a:r>
            <a:r>
              <a:rPr dirty="0" sz="1200" spc="-6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585858"/>
                </a:solidFill>
                <a:latin typeface="Malgun Gothic"/>
                <a:cs typeface="Malgun Gothic"/>
              </a:rPr>
              <a:t>수용자</a:t>
            </a:r>
            <a:r>
              <a:rPr dirty="0" sz="1200" spc="1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585858"/>
                </a:solidFill>
                <a:latin typeface="Malgun Gothic"/>
                <a:cs typeface="Malgun Gothic"/>
              </a:rPr>
              <a:t>조사’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900">
                <a:solidFill>
                  <a:srgbClr val="585858"/>
                </a:solidFill>
                <a:latin typeface="Malgun Gothic"/>
                <a:cs typeface="Malgun Gothic"/>
              </a:rPr>
              <a:t>https://</a:t>
            </a:r>
            <a:r>
              <a:rPr dirty="0" sz="900">
                <a:solidFill>
                  <a:srgbClr val="585858"/>
                </a:solidFill>
                <a:latin typeface="Malgun Gothic"/>
                <a:cs typeface="Malgun Gothic"/>
                <a:hlinkClick r:id="rId3"/>
              </a:rPr>
              <a:t>www.yna.co.kr/view/AKR20201203088500005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58417" y="4579111"/>
            <a:ext cx="2755900" cy="24765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25400" rIns="0" bIns="0" rtlCol="0" vert="horz">
            <a:spAutoFit/>
          </a:bodyPr>
          <a:lstStyle/>
          <a:p>
            <a:pPr marL="635">
              <a:lnSpc>
                <a:spcPts val="1750"/>
              </a:lnSpc>
              <a:spcBef>
                <a:spcPts val="200"/>
              </a:spcBef>
            </a:pPr>
            <a:r>
              <a:rPr dirty="0" u="sng" sz="1500" spc="-75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온라인</a:t>
            </a:r>
            <a:r>
              <a:rPr dirty="0" u="sng" sz="1500" spc="-155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500" spc="-8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동영</a:t>
            </a:r>
            <a:r>
              <a:rPr dirty="0" u="sng" sz="1500" spc="-75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상</a:t>
            </a:r>
            <a:r>
              <a:rPr dirty="0" u="sng" sz="1500" spc="-8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500" spc="-75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플랫폼</a:t>
            </a:r>
            <a:r>
              <a:rPr dirty="0" u="sng" sz="1500" spc="-155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500" spc="-8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이용</a:t>
            </a:r>
            <a:r>
              <a:rPr dirty="0" u="sng" sz="1500" spc="-75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률</a:t>
            </a:r>
            <a:r>
              <a:rPr dirty="0" u="sng" sz="1500" spc="-8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500" spc="-75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증가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16187" y="2838450"/>
            <a:ext cx="2208530" cy="411480"/>
          </a:xfrm>
          <a:prstGeom prst="rect">
            <a:avLst/>
          </a:prstGeom>
          <a:solidFill>
            <a:srgbClr val="EFEDF0"/>
          </a:solidFill>
        </p:spPr>
        <p:txBody>
          <a:bodyPr wrap="square" lIns="0" tIns="113664" rIns="0" bIns="0" rtlCol="0" vert="horz">
            <a:spAutoFit/>
          </a:bodyPr>
          <a:lstStyle/>
          <a:p>
            <a:pPr algn="r" marR="86360">
              <a:lnSpc>
                <a:spcPct val="100000"/>
              </a:lnSpc>
              <a:spcBef>
                <a:spcPts val="894"/>
              </a:spcBef>
            </a:pPr>
            <a:r>
              <a:rPr dirty="0" sz="1100" spc="-5">
                <a:solidFill>
                  <a:srgbClr val="585858"/>
                </a:solidFill>
                <a:latin typeface="Malgun Gothic"/>
                <a:cs typeface="Malgun Gothic"/>
              </a:rPr>
              <a:t>33.6%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23950" y="2838450"/>
            <a:ext cx="1392555" cy="411480"/>
          </a:xfrm>
          <a:prstGeom prst="rect">
            <a:avLst/>
          </a:prstGeom>
          <a:solidFill>
            <a:srgbClr val="DEEBF7"/>
          </a:solidFill>
        </p:spPr>
        <p:txBody>
          <a:bodyPr wrap="square" lIns="0" tIns="13081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30"/>
              </a:spcBef>
            </a:pPr>
            <a:r>
              <a:rPr dirty="0" sz="950" spc="40" b="1">
                <a:solidFill>
                  <a:srgbClr val="FFFFFF"/>
                </a:solidFill>
                <a:latin typeface="Malgun Gothic"/>
                <a:cs typeface="Malgun Gothic"/>
              </a:rPr>
              <a:t>2018년</a:t>
            </a:r>
            <a:endParaRPr sz="950">
              <a:latin typeface="Malgun Gothic"/>
              <a:cs typeface="Malgun Gothic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7150" y="0"/>
            <a:ext cx="1124585" cy="1047750"/>
            <a:chOff x="57150" y="0"/>
            <a:chExt cx="1124585" cy="1047750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50" y="0"/>
              <a:ext cx="1124026" cy="104775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23850" y="200025"/>
              <a:ext cx="600075" cy="590550"/>
            </a:xfrm>
            <a:custGeom>
              <a:avLst/>
              <a:gdLst/>
              <a:ahLst/>
              <a:cxnLst/>
              <a:rect l="l" t="t" r="r" b="b"/>
              <a:pathLst>
                <a:path w="600075" h="590550">
                  <a:moveTo>
                    <a:pt x="600075" y="0"/>
                  </a:moveTo>
                  <a:lnTo>
                    <a:pt x="0" y="0"/>
                  </a:lnTo>
                  <a:lnTo>
                    <a:pt x="0" y="590550"/>
                  </a:lnTo>
                  <a:lnTo>
                    <a:pt x="600075" y="590550"/>
                  </a:lnTo>
                  <a:lnTo>
                    <a:pt x="600075" y="0"/>
                  </a:lnTo>
                  <a:close/>
                </a:path>
              </a:pathLst>
            </a:custGeom>
            <a:solidFill>
              <a:srgbClr val="FCC34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25132" y="224155"/>
            <a:ext cx="38735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30" b="1">
                <a:solidFill>
                  <a:srgbClr val="FFFFFF"/>
                </a:solidFill>
                <a:latin typeface="Malgun Gothic"/>
                <a:cs typeface="Malgun Gothic"/>
              </a:rPr>
              <a:t>02</a:t>
            </a:r>
            <a:endParaRPr sz="2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" y="114236"/>
            <a:ext cx="11939905" cy="6596380"/>
            <a:chOff x="142875" y="114236"/>
            <a:chExt cx="11939905" cy="6596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75" y="114236"/>
              <a:ext cx="11939651" cy="659612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7175" y="228599"/>
              <a:ext cx="11658600" cy="6315710"/>
            </a:xfrm>
            <a:custGeom>
              <a:avLst/>
              <a:gdLst/>
              <a:ahLst/>
              <a:cxnLst/>
              <a:rect l="l" t="t" r="r" b="b"/>
              <a:pathLst>
                <a:path w="11658600" h="6315709">
                  <a:moveTo>
                    <a:pt x="11658600" y="0"/>
                  </a:moveTo>
                  <a:lnTo>
                    <a:pt x="669556" y="0"/>
                  </a:lnTo>
                  <a:lnTo>
                    <a:pt x="669556" y="690880"/>
                  </a:lnTo>
                  <a:lnTo>
                    <a:pt x="0" y="690880"/>
                  </a:lnTo>
                  <a:lnTo>
                    <a:pt x="0" y="6315710"/>
                  </a:lnTo>
                  <a:lnTo>
                    <a:pt x="11658600" y="6315710"/>
                  </a:lnTo>
                  <a:lnTo>
                    <a:pt x="11658600" y="690880"/>
                  </a:lnTo>
                  <a:lnTo>
                    <a:pt x="1165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0475" y="400367"/>
            <a:ext cx="165544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Malgun Gothic"/>
                <a:cs typeface="Malgun Gothic"/>
              </a:rPr>
              <a:t>시스템</a:t>
            </a:r>
            <a:r>
              <a:rPr dirty="0" sz="2400" spc="-105" b="1">
                <a:latin typeface="Malgun Gothic"/>
                <a:cs typeface="Malgun Gothic"/>
              </a:rPr>
              <a:t> </a:t>
            </a:r>
            <a:r>
              <a:rPr dirty="0" sz="2400" b="1">
                <a:latin typeface="Malgun Gothic"/>
                <a:cs typeface="Malgun Gothic"/>
              </a:rPr>
              <a:t>개요</a:t>
            </a:r>
            <a:endParaRPr sz="2400">
              <a:latin typeface="Malgun Gothic"/>
              <a:cs typeface="Malgun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1553825" cy="4676775"/>
            <a:chOff x="0" y="0"/>
            <a:chExt cx="11553825" cy="4676775"/>
          </a:xfrm>
        </p:grpSpPr>
        <p:sp>
          <p:nvSpPr>
            <p:cNvPr id="7" name="object 7"/>
            <p:cNvSpPr/>
            <p:nvPr/>
          </p:nvSpPr>
          <p:spPr>
            <a:xfrm>
              <a:off x="1290700" y="919225"/>
              <a:ext cx="10260330" cy="0"/>
            </a:xfrm>
            <a:custGeom>
              <a:avLst/>
              <a:gdLst/>
              <a:ahLst/>
              <a:cxnLst/>
              <a:rect l="l" t="t" r="r" b="b"/>
              <a:pathLst>
                <a:path w="10260330" h="0">
                  <a:moveTo>
                    <a:pt x="0" y="0"/>
                  </a:moveTo>
                  <a:lnTo>
                    <a:pt x="10259949" y="0"/>
                  </a:lnTo>
                </a:path>
              </a:pathLst>
            </a:custGeom>
            <a:ln w="635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85875" y="914400"/>
              <a:ext cx="1080135" cy="0"/>
            </a:xfrm>
            <a:custGeom>
              <a:avLst/>
              <a:gdLst/>
              <a:ahLst/>
              <a:cxnLst/>
              <a:rect l="l" t="t" r="r" b="b"/>
              <a:pathLst>
                <a:path w="1080135" h="0">
                  <a:moveTo>
                    <a:pt x="0" y="0"/>
                  </a:moveTo>
                  <a:lnTo>
                    <a:pt x="1080008" y="0"/>
                  </a:lnTo>
                </a:path>
              </a:pathLst>
            </a:custGeom>
            <a:ln w="158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505200" y="1666875"/>
              <a:ext cx="1143000" cy="3000375"/>
            </a:xfrm>
            <a:custGeom>
              <a:avLst/>
              <a:gdLst/>
              <a:ahLst/>
              <a:cxnLst/>
              <a:rect l="l" t="t" r="r" b="b"/>
              <a:pathLst>
                <a:path w="1143000" h="3000375">
                  <a:moveTo>
                    <a:pt x="0" y="2650363"/>
                  </a:moveTo>
                  <a:lnTo>
                    <a:pt x="909701" y="2650363"/>
                  </a:lnTo>
                  <a:lnTo>
                    <a:pt x="909701" y="2533650"/>
                  </a:lnTo>
                  <a:lnTo>
                    <a:pt x="1143000" y="2766949"/>
                  </a:lnTo>
                  <a:lnTo>
                    <a:pt x="909701" y="3000375"/>
                  </a:lnTo>
                  <a:lnTo>
                    <a:pt x="909701" y="2883662"/>
                  </a:lnTo>
                  <a:lnTo>
                    <a:pt x="0" y="2883662"/>
                  </a:lnTo>
                  <a:lnTo>
                    <a:pt x="0" y="2650363"/>
                  </a:lnTo>
                  <a:close/>
                </a:path>
                <a:path w="1143000" h="3000375">
                  <a:moveTo>
                    <a:pt x="0" y="116712"/>
                  </a:moveTo>
                  <a:lnTo>
                    <a:pt x="909701" y="116712"/>
                  </a:lnTo>
                  <a:lnTo>
                    <a:pt x="909701" y="0"/>
                  </a:lnTo>
                  <a:lnTo>
                    <a:pt x="1143000" y="233299"/>
                  </a:lnTo>
                  <a:lnTo>
                    <a:pt x="909701" y="466725"/>
                  </a:lnTo>
                  <a:lnTo>
                    <a:pt x="909701" y="350012"/>
                  </a:lnTo>
                  <a:lnTo>
                    <a:pt x="0" y="350012"/>
                  </a:lnTo>
                  <a:lnTo>
                    <a:pt x="0" y="116712"/>
                  </a:lnTo>
                  <a:close/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114501" cy="108597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7175" y="228600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600075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00075" y="600075"/>
                  </a:lnTo>
                  <a:lnTo>
                    <a:pt x="600075" y="0"/>
                  </a:lnTo>
                  <a:close/>
                </a:path>
              </a:pathLst>
            </a:custGeom>
            <a:solidFill>
              <a:srgbClr val="FCC34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87400" y="1749488"/>
            <a:ext cx="25736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Malgun Gothic"/>
                <a:cs typeface="Malgun Gothic"/>
              </a:rPr>
              <a:t>&lt;무료영상</a:t>
            </a:r>
            <a:r>
              <a:rPr dirty="0" sz="1800" spc="5" b="1">
                <a:latin typeface="Malgun Gothic"/>
                <a:cs typeface="Malgun Gothic"/>
              </a:rPr>
              <a:t> </a:t>
            </a:r>
            <a:r>
              <a:rPr dirty="0" sz="1800" spc="-5" b="1">
                <a:latin typeface="Malgun Gothic"/>
                <a:cs typeface="Malgun Gothic"/>
              </a:rPr>
              <a:t>접근성</a:t>
            </a:r>
            <a:r>
              <a:rPr dirty="0" sz="1800" spc="-65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제공&gt;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59393" y="1699323"/>
            <a:ext cx="21158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Malgun Gothic"/>
                <a:cs typeface="Malgun Gothic"/>
              </a:rPr>
              <a:t>&lt;모든</a:t>
            </a:r>
            <a:r>
              <a:rPr dirty="0" sz="1800" spc="5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동영상</a:t>
            </a:r>
            <a:r>
              <a:rPr dirty="0" sz="1800" spc="-65" b="1">
                <a:latin typeface="Malgun Gothic"/>
                <a:cs typeface="Malgun Gothic"/>
              </a:rPr>
              <a:t> </a:t>
            </a:r>
            <a:r>
              <a:rPr dirty="0" sz="1800" spc="-5" b="1">
                <a:latin typeface="Malgun Gothic"/>
                <a:cs typeface="Malgun Gothic"/>
              </a:rPr>
              <a:t>시청&gt;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3634" y="1752282"/>
            <a:ext cx="157226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Malgun Gothic"/>
                <a:cs typeface="Malgun Gothic"/>
              </a:rPr>
              <a:t>&lt;정액제</a:t>
            </a:r>
            <a:r>
              <a:rPr dirty="0" sz="1800" spc="-120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결제&gt;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2180" y="4341177"/>
            <a:ext cx="20300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Malgun Gothic"/>
                <a:cs typeface="Malgun Gothic"/>
              </a:rPr>
              <a:t>&lt;admin</a:t>
            </a:r>
            <a:r>
              <a:rPr dirty="0" sz="1800" spc="-75" b="1">
                <a:latin typeface="Malgun Gothic"/>
                <a:cs typeface="Malgun Gothic"/>
              </a:rPr>
              <a:t> </a:t>
            </a:r>
            <a:r>
              <a:rPr dirty="0" sz="1800" spc="-5" b="1">
                <a:latin typeface="Malgun Gothic"/>
                <a:cs typeface="Malgun Gothic"/>
              </a:rPr>
              <a:t>계정접속&gt;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79365" y="3969067"/>
            <a:ext cx="13531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Malgun Gothic"/>
                <a:cs typeface="Malgun Gothic"/>
              </a:rPr>
              <a:t>&lt;회원</a:t>
            </a:r>
            <a:r>
              <a:rPr dirty="0" sz="1800" spc="-35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관리&gt;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35169" y="4965382"/>
            <a:ext cx="157226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Malgun Gothic"/>
                <a:cs typeface="Malgun Gothic"/>
              </a:rPr>
              <a:t>&lt;동영상</a:t>
            </a:r>
            <a:r>
              <a:rPr dirty="0" sz="1800" spc="-120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관리&gt;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7504" y="258381"/>
            <a:ext cx="3873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30" b="1">
                <a:solidFill>
                  <a:srgbClr val="FFFFFF"/>
                </a:solidFill>
                <a:latin typeface="Malgun Gothic"/>
                <a:cs typeface="Malgun Gothic"/>
              </a:rPr>
              <a:t>03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48475" y="1666875"/>
            <a:ext cx="1143000" cy="466725"/>
          </a:xfrm>
          <a:custGeom>
            <a:avLst/>
            <a:gdLst/>
            <a:ahLst/>
            <a:cxnLst/>
            <a:rect l="l" t="t" r="r" b="b"/>
            <a:pathLst>
              <a:path w="1143000" h="466725">
                <a:moveTo>
                  <a:pt x="0" y="116712"/>
                </a:moveTo>
                <a:lnTo>
                  <a:pt x="909701" y="116712"/>
                </a:lnTo>
                <a:lnTo>
                  <a:pt x="909701" y="0"/>
                </a:lnTo>
                <a:lnTo>
                  <a:pt x="1143000" y="233299"/>
                </a:lnTo>
                <a:lnTo>
                  <a:pt x="909701" y="466725"/>
                </a:lnTo>
                <a:lnTo>
                  <a:pt x="909701" y="350012"/>
                </a:lnTo>
                <a:lnTo>
                  <a:pt x="0" y="350012"/>
                </a:lnTo>
                <a:lnTo>
                  <a:pt x="0" y="116712"/>
                </a:lnTo>
                <a:close/>
              </a:path>
            </a:pathLst>
          </a:custGeom>
          <a:ln w="19050">
            <a:solidFill>
              <a:srgbClr val="44536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" y="142811"/>
            <a:ext cx="11939905" cy="6596380"/>
            <a:chOff x="142875" y="142811"/>
            <a:chExt cx="11939905" cy="6596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75" y="142811"/>
              <a:ext cx="11939651" cy="659612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7175" y="257809"/>
              <a:ext cx="11658600" cy="6314440"/>
            </a:xfrm>
            <a:custGeom>
              <a:avLst/>
              <a:gdLst/>
              <a:ahLst/>
              <a:cxnLst/>
              <a:rect l="l" t="t" r="r" b="b"/>
              <a:pathLst>
                <a:path w="11658600" h="6314440">
                  <a:moveTo>
                    <a:pt x="11658600" y="0"/>
                  </a:moveTo>
                  <a:lnTo>
                    <a:pt x="669556" y="0"/>
                  </a:lnTo>
                  <a:lnTo>
                    <a:pt x="669556" y="690880"/>
                  </a:lnTo>
                  <a:lnTo>
                    <a:pt x="0" y="690880"/>
                  </a:lnTo>
                  <a:lnTo>
                    <a:pt x="0" y="6314440"/>
                  </a:lnTo>
                  <a:lnTo>
                    <a:pt x="11658600" y="6314440"/>
                  </a:lnTo>
                  <a:lnTo>
                    <a:pt x="11658600" y="690880"/>
                  </a:lnTo>
                  <a:lnTo>
                    <a:pt x="1165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0475" y="400367"/>
            <a:ext cx="19608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Malgun Gothic"/>
                <a:cs typeface="Malgun Gothic"/>
              </a:rPr>
              <a:t>프로그램</a:t>
            </a:r>
            <a:r>
              <a:rPr dirty="0" sz="2400" spc="-105" b="1">
                <a:latin typeface="Malgun Gothic"/>
                <a:cs typeface="Malgun Gothic"/>
              </a:rPr>
              <a:t> </a:t>
            </a:r>
            <a:r>
              <a:rPr dirty="0" sz="2400" b="1">
                <a:latin typeface="Malgun Gothic"/>
                <a:cs typeface="Malgun Gothic"/>
              </a:rPr>
              <a:t>구조</a:t>
            </a:r>
            <a:endParaRPr sz="2400">
              <a:latin typeface="Malgun Gothic"/>
              <a:cs typeface="Malgun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4350" y="906462"/>
            <a:ext cx="11039475" cy="4723130"/>
            <a:chOff x="514350" y="906462"/>
            <a:chExt cx="11039475" cy="4723130"/>
          </a:xfrm>
        </p:grpSpPr>
        <p:sp>
          <p:nvSpPr>
            <p:cNvPr id="7" name="object 7"/>
            <p:cNvSpPr/>
            <p:nvPr/>
          </p:nvSpPr>
          <p:spPr>
            <a:xfrm>
              <a:off x="1290701" y="919225"/>
              <a:ext cx="10260330" cy="0"/>
            </a:xfrm>
            <a:custGeom>
              <a:avLst/>
              <a:gdLst/>
              <a:ahLst/>
              <a:cxnLst/>
              <a:rect l="l" t="t" r="r" b="b"/>
              <a:pathLst>
                <a:path w="10260330" h="0">
                  <a:moveTo>
                    <a:pt x="0" y="0"/>
                  </a:moveTo>
                  <a:lnTo>
                    <a:pt x="10259949" y="0"/>
                  </a:lnTo>
                </a:path>
              </a:pathLst>
            </a:custGeom>
            <a:ln w="635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85875" y="914400"/>
              <a:ext cx="1080135" cy="0"/>
            </a:xfrm>
            <a:custGeom>
              <a:avLst/>
              <a:gdLst/>
              <a:ahLst/>
              <a:cxnLst/>
              <a:rect l="l" t="t" r="r" b="b"/>
              <a:pathLst>
                <a:path w="1080135" h="0">
                  <a:moveTo>
                    <a:pt x="0" y="0"/>
                  </a:moveTo>
                  <a:lnTo>
                    <a:pt x="1080008" y="0"/>
                  </a:lnTo>
                </a:path>
              </a:pathLst>
            </a:custGeom>
            <a:ln w="158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3114675"/>
              <a:ext cx="628650" cy="6286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350" y="1228725"/>
              <a:ext cx="619125" cy="6191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350" y="4962525"/>
              <a:ext cx="676275" cy="6667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386076" y="4272026"/>
              <a:ext cx="752475" cy="323850"/>
            </a:xfrm>
            <a:custGeom>
              <a:avLst/>
              <a:gdLst/>
              <a:ahLst/>
              <a:cxnLst/>
              <a:rect l="l" t="t" r="r" b="b"/>
              <a:pathLst>
                <a:path w="752475" h="323850">
                  <a:moveTo>
                    <a:pt x="75247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752475" y="323850"/>
                  </a:lnTo>
                  <a:lnTo>
                    <a:pt x="75247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386076" y="4272026"/>
              <a:ext cx="752475" cy="323850"/>
            </a:xfrm>
            <a:custGeom>
              <a:avLst/>
              <a:gdLst/>
              <a:ahLst/>
              <a:cxnLst/>
              <a:rect l="l" t="t" r="r" b="b"/>
              <a:pathLst>
                <a:path w="752475" h="323850">
                  <a:moveTo>
                    <a:pt x="0" y="323850"/>
                  </a:moveTo>
                  <a:lnTo>
                    <a:pt x="752475" y="323850"/>
                  </a:lnTo>
                  <a:lnTo>
                    <a:pt x="752475" y="0"/>
                  </a:lnTo>
                  <a:lnTo>
                    <a:pt x="0" y="0"/>
                  </a:lnTo>
                  <a:lnTo>
                    <a:pt x="0" y="32385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515235" y="4327905"/>
            <a:ext cx="482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Malgun Gothic"/>
                <a:cs typeface="Malgun Gothic"/>
              </a:rPr>
              <a:t>로그인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1826" y="3252851"/>
            <a:ext cx="1933575" cy="361950"/>
          </a:xfrm>
          <a:prstGeom prst="rect">
            <a:avLst/>
          </a:prstGeom>
          <a:solidFill>
            <a:srgbClr val="FCC345"/>
          </a:solidFill>
          <a:ln w="25400">
            <a:solidFill>
              <a:srgbClr val="7E7E7E"/>
            </a:solidFill>
          </a:ln>
        </p:spPr>
        <p:txBody>
          <a:bodyPr wrap="square" lIns="0" tIns="89535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705"/>
              </a:spcBef>
            </a:pPr>
            <a:r>
              <a:rPr dirty="0" sz="1200" b="1">
                <a:solidFill>
                  <a:srgbClr val="FFFFFF"/>
                </a:solidFill>
                <a:latin typeface="Malgun Gothic"/>
                <a:cs typeface="Malgun Gothic"/>
              </a:rPr>
              <a:t>검색 및</a:t>
            </a:r>
            <a:r>
              <a:rPr dirty="0" sz="1200" spc="-6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Malgun Gothic"/>
                <a:cs typeface="Malgun Gothic"/>
              </a:rPr>
              <a:t>무료</a:t>
            </a:r>
            <a:r>
              <a:rPr dirty="0" sz="1200" spc="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Malgun Gothic"/>
                <a:cs typeface="Malgun Gothic"/>
              </a:rPr>
              <a:t>동영상 시청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66812" y="3420998"/>
            <a:ext cx="1211580" cy="1919605"/>
            <a:chOff x="1166812" y="3420998"/>
            <a:chExt cx="1211580" cy="1919605"/>
          </a:xfrm>
        </p:grpSpPr>
        <p:sp>
          <p:nvSpPr>
            <p:cNvPr id="17" name="object 17"/>
            <p:cNvSpPr/>
            <p:nvPr/>
          </p:nvSpPr>
          <p:spPr>
            <a:xfrm>
              <a:off x="1166812" y="3420998"/>
              <a:ext cx="1211580" cy="1047750"/>
            </a:xfrm>
            <a:custGeom>
              <a:avLst/>
              <a:gdLst/>
              <a:ahLst/>
              <a:cxnLst/>
              <a:rect l="l" t="t" r="r" b="b"/>
              <a:pathLst>
                <a:path w="1211580" h="1047750">
                  <a:moveTo>
                    <a:pt x="1134808" y="971550"/>
                  </a:moveTo>
                  <a:lnTo>
                    <a:pt x="1134808" y="1047750"/>
                  </a:lnTo>
                  <a:lnTo>
                    <a:pt x="1185608" y="1022350"/>
                  </a:lnTo>
                  <a:lnTo>
                    <a:pt x="1147508" y="1022350"/>
                  </a:lnTo>
                  <a:lnTo>
                    <a:pt x="1147508" y="996950"/>
                  </a:lnTo>
                  <a:lnTo>
                    <a:pt x="1185608" y="996950"/>
                  </a:lnTo>
                  <a:lnTo>
                    <a:pt x="1134808" y="971550"/>
                  </a:lnTo>
                  <a:close/>
                </a:path>
                <a:path w="1211580" h="1047750">
                  <a:moveTo>
                    <a:pt x="592772" y="12700"/>
                  </a:moveTo>
                  <a:lnTo>
                    <a:pt x="592772" y="1022350"/>
                  </a:lnTo>
                  <a:lnTo>
                    <a:pt x="1134808" y="1022350"/>
                  </a:lnTo>
                  <a:lnTo>
                    <a:pt x="1134808" y="1009650"/>
                  </a:lnTo>
                  <a:lnTo>
                    <a:pt x="618172" y="1009650"/>
                  </a:lnTo>
                  <a:lnTo>
                    <a:pt x="605472" y="996950"/>
                  </a:lnTo>
                  <a:lnTo>
                    <a:pt x="618172" y="996950"/>
                  </a:lnTo>
                  <a:lnTo>
                    <a:pt x="618172" y="25400"/>
                  </a:lnTo>
                  <a:lnTo>
                    <a:pt x="605472" y="25400"/>
                  </a:lnTo>
                  <a:lnTo>
                    <a:pt x="592772" y="12700"/>
                  </a:lnTo>
                  <a:close/>
                </a:path>
                <a:path w="1211580" h="1047750">
                  <a:moveTo>
                    <a:pt x="1185608" y="996950"/>
                  </a:moveTo>
                  <a:lnTo>
                    <a:pt x="1147508" y="996950"/>
                  </a:lnTo>
                  <a:lnTo>
                    <a:pt x="1147508" y="1022350"/>
                  </a:lnTo>
                  <a:lnTo>
                    <a:pt x="1185608" y="1022350"/>
                  </a:lnTo>
                  <a:lnTo>
                    <a:pt x="1211008" y="1009650"/>
                  </a:lnTo>
                  <a:lnTo>
                    <a:pt x="1185608" y="996950"/>
                  </a:lnTo>
                  <a:close/>
                </a:path>
                <a:path w="1211580" h="1047750">
                  <a:moveTo>
                    <a:pt x="618172" y="996950"/>
                  </a:moveTo>
                  <a:lnTo>
                    <a:pt x="605472" y="996950"/>
                  </a:lnTo>
                  <a:lnTo>
                    <a:pt x="618172" y="1009650"/>
                  </a:lnTo>
                  <a:lnTo>
                    <a:pt x="618172" y="996950"/>
                  </a:lnTo>
                  <a:close/>
                </a:path>
                <a:path w="1211580" h="1047750">
                  <a:moveTo>
                    <a:pt x="1134808" y="996950"/>
                  </a:moveTo>
                  <a:lnTo>
                    <a:pt x="618172" y="996950"/>
                  </a:lnTo>
                  <a:lnTo>
                    <a:pt x="618172" y="1009650"/>
                  </a:lnTo>
                  <a:lnTo>
                    <a:pt x="1134808" y="1009650"/>
                  </a:lnTo>
                  <a:lnTo>
                    <a:pt x="1134808" y="996950"/>
                  </a:lnTo>
                  <a:close/>
                </a:path>
                <a:path w="1211580" h="1047750">
                  <a:moveTo>
                    <a:pt x="618172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592772" y="25400"/>
                  </a:lnTo>
                  <a:lnTo>
                    <a:pt x="592772" y="12700"/>
                  </a:lnTo>
                  <a:lnTo>
                    <a:pt x="618172" y="12700"/>
                  </a:lnTo>
                  <a:lnTo>
                    <a:pt x="618172" y="0"/>
                  </a:lnTo>
                  <a:close/>
                </a:path>
                <a:path w="1211580" h="1047750">
                  <a:moveTo>
                    <a:pt x="618172" y="12700"/>
                  </a:moveTo>
                  <a:lnTo>
                    <a:pt x="592772" y="12700"/>
                  </a:lnTo>
                  <a:lnTo>
                    <a:pt x="605472" y="25400"/>
                  </a:lnTo>
                  <a:lnTo>
                    <a:pt x="618172" y="25400"/>
                  </a:lnTo>
                  <a:lnTo>
                    <a:pt x="618172" y="1270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05000" y="4395850"/>
              <a:ext cx="972819" cy="944880"/>
            </a:xfrm>
            <a:custGeom>
              <a:avLst/>
              <a:gdLst/>
              <a:ahLst/>
              <a:cxnLst/>
              <a:rect l="l" t="t" r="r" b="b"/>
              <a:pathLst>
                <a:path w="972819" h="944879">
                  <a:moveTo>
                    <a:pt x="354203" y="919099"/>
                  </a:moveTo>
                  <a:lnTo>
                    <a:pt x="0" y="919099"/>
                  </a:lnTo>
                  <a:lnTo>
                    <a:pt x="0" y="944499"/>
                  </a:lnTo>
                  <a:lnTo>
                    <a:pt x="379603" y="944499"/>
                  </a:lnTo>
                  <a:lnTo>
                    <a:pt x="379603" y="931799"/>
                  </a:lnTo>
                  <a:lnTo>
                    <a:pt x="354203" y="931799"/>
                  </a:lnTo>
                  <a:lnTo>
                    <a:pt x="354203" y="919099"/>
                  </a:lnTo>
                  <a:close/>
                </a:path>
                <a:path w="972819" h="944879">
                  <a:moveTo>
                    <a:pt x="896238" y="25400"/>
                  </a:moveTo>
                  <a:lnTo>
                    <a:pt x="354203" y="25400"/>
                  </a:lnTo>
                  <a:lnTo>
                    <a:pt x="354203" y="931799"/>
                  </a:lnTo>
                  <a:lnTo>
                    <a:pt x="366903" y="919099"/>
                  </a:lnTo>
                  <a:lnTo>
                    <a:pt x="379603" y="919099"/>
                  </a:lnTo>
                  <a:lnTo>
                    <a:pt x="379603" y="50800"/>
                  </a:lnTo>
                  <a:lnTo>
                    <a:pt x="366903" y="50800"/>
                  </a:lnTo>
                  <a:lnTo>
                    <a:pt x="379603" y="38100"/>
                  </a:lnTo>
                  <a:lnTo>
                    <a:pt x="896238" y="38100"/>
                  </a:lnTo>
                  <a:lnTo>
                    <a:pt x="896238" y="25400"/>
                  </a:lnTo>
                  <a:close/>
                </a:path>
                <a:path w="972819" h="944879">
                  <a:moveTo>
                    <a:pt x="379603" y="919099"/>
                  </a:moveTo>
                  <a:lnTo>
                    <a:pt x="366903" y="919099"/>
                  </a:lnTo>
                  <a:lnTo>
                    <a:pt x="354203" y="931799"/>
                  </a:lnTo>
                  <a:lnTo>
                    <a:pt x="379603" y="931799"/>
                  </a:lnTo>
                  <a:lnTo>
                    <a:pt x="379603" y="919099"/>
                  </a:lnTo>
                  <a:close/>
                </a:path>
                <a:path w="972819" h="944879">
                  <a:moveTo>
                    <a:pt x="896238" y="0"/>
                  </a:moveTo>
                  <a:lnTo>
                    <a:pt x="896238" y="76200"/>
                  </a:lnTo>
                  <a:lnTo>
                    <a:pt x="947038" y="50800"/>
                  </a:lnTo>
                  <a:lnTo>
                    <a:pt x="908938" y="50800"/>
                  </a:lnTo>
                  <a:lnTo>
                    <a:pt x="908938" y="25400"/>
                  </a:lnTo>
                  <a:lnTo>
                    <a:pt x="947038" y="25400"/>
                  </a:lnTo>
                  <a:lnTo>
                    <a:pt x="896238" y="0"/>
                  </a:lnTo>
                  <a:close/>
                </a:path>
                <a:path w="972819" h="944879">
                  <a:moveTo>
                    <a:pt x="379603" y="38100"/>
                  </a:moveTo>
                  <a:lnTo>
                    <a:pt x="366903" y="50800"/>
                  </a:lnTo>
                  <a:lnTo>
                    <a:pt x="379603" y="50800"/>
                  </a:lnTo>
                  <a:lnTo>
                    <a:pt x="379603" y="38100"/>
                  </a:lnTo>
                  <a:close/>
                </a:path>
                <a:path w="972819" h="944879">
                  <a:moveTo>
                    <a:pt x="896238" y="38100"/>
                  </a:moveTo>
                  <a:lnTo>
                    <a:pt x="379603" y="38100"/>
                  </a:lnTo>
                  <a:lnTo>
                    <a:pt x="379603" y="50800"/>
                  </a:lnTo>
                  <a:lnTo>
                    <a:pt x="896238" y="50800"/>
                  </a:lnTo>
                  <a:lnTo>
                    <a:pt x="896238" y="38100"/>
                  </a:lnTo>
                  <a:close/>
                </a:path>
                <a:path w="972819" h="944879">
                  <a:moveTo>
                    <a:pt x="947038" y="25400"/>
                  </a:moveTo>
                  <a:lnTo>
                    <a:pt x="908938" y="25400"/>
                  </a:lnTo>
                  <a:lnTo>
                    <a:pt x="908938" y="50800"/>
                  </a:lnTo>
                  <a:lnTo>
                    <a:pt x="947038" y="50800"/>
                  </a:lnTo>
                  <a:lnTo>
                    <a:pt x="972438" y="38100"/>
                  </a:lnTo>
                  <a:lnTo>
                    <a:pt x="947038" y="2540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53097" y="3818890"/>
            <a:ext cx="387985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25" b="1">
                <a:latin typeface="Malgun Gothic"/>
                <a:cs typeface="Malgun Gothic"/>
              </a:rPr>
              <a:t>회원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5150" y="1992947"/>
            <a:ext cx="56959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25" b="1">
                <a:latin typeface="Malgun Gothic"/>
                <a:cs typeface="Malgun Gothic"/>
              </a:rPr>
              <a:t>비회원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5150" y="5695950"/>
            <a:ext cx="56959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25" b="1">
                <a:latin typeface="Malgun Gothic"/>
                <a:cs typeface="Malgun Gothic"/>
              </a:rPr>
              <a:t>관리자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126070" y="1537080"/>
            <a:ext cx="1537335" cy="1930400"/>
            <a:chOff x="1126070" y="1537080"/>
            <a:chExt cx="1537335" cy="1930400"/>
          </a:xfrm>
        </p:grpSpPr>
        <p:sp>
          <p:nvSpPr>
            <p:cNvPr id="23" name="object 23"/>
            <p:cNvSpPr/>
            <p:nvPr/>
          </p:nvSpPr>
          <p:spPr>
            <a:xfrm>
              <a:off x="1126070" y="1537080"/>
              <a:ext cx="1537335" cy="1896110"/>
            </a:xfrm>
            <a:custGeom>
              <a:avLst/>
              <a:gdLst/>
              <a:ahLst/>
              <a:cxnLst/>
              <a:rect l="l" t="t" r="r" b="b"/>
              <a:pathLst>
                <a:path w="1537335" h="1896110">
                  <a:moveTo>
                    <a:pt x="14808" y="0"/>
                  </a:moveTo>
                  <a:lnTo>
                    <a:pt x="0" y="11938"/>
                  </a:lnTo>
                  <a:lnTo>
                    <a:pt x="47929" y="71247"/>
                  </a:lnTo>
                  <a:lnTo>
                    <a:pt x="62737" y="59182"/>
                  </a:lnTo>
                  <a:lnTo>
                    <a:pt x="14808" y="0"/>
                  </a:lnTo>
                  <a:close/>
                </a:path>
                <a:path w="1537335" h="1896110">
                  <a:moveTo>
                    <a:pt x="98691" y="103632"/>
                  </a:moveTo>
                  <a:lnTo>
                    <a:pt x="83883" y="115570"/>
                  </a:lnTo>
                  <a:lnTo>
                    <a:pt x="131813" y="174879"/>
                  </a:lnTo>
                  <a:lnTo>
                    <a:pt x="146596" y="162814"/>
                  </a:lnTo>
                  <a:lnTo>
                    <a:pt x="98691" y="103632"/>
                  </a:lnTo>
                  <a:close/>
                </a:path>
                <a:path w="1537335" h="1896110">
                  <a:moveTo>
                    <a:pt x="182537" y="207264"/>
                  </a:moveTo>
                  <a:lnTo>
                    <a:pt x="167805" y="219329"/>
                  </a:lnTo>
                  <a:lnTo>
                    <a:pt x="215684" y="278511"/>
                  </a:lnTo>
                  <a:lnTo>
                    <a:pt x="230543" y="266573"/>
                  </a:lnTo>
                  <a:lnTo>
                    <a:pt x="182537" y="207264"/>
                  </a:lnTo>
                  <a:close/>
                </a:path>
                <a:path w="1537335" h="1896110">
                  <a:moveTo>
                    <a:pt x="266484" y="311023"/>
                  </a:moveTo>
                  <a:lnTo>
                    <a:pt x="251625" y="322961"/>
                  </a:lnTo>
                  <a:lnTo>
                    <a:pt x="299631" y="382143"/>
                  </a:lnTo>
                  <a:lnTo>
                    <a:pt x="314363" y="370205"/>
                  </a:lnTo>
                  <a:lnTo>
                    <a:pt x="266484" y="311023"/>
                  </a:lnTo>
                  <a:close/>
                </a:path>
                <a:path w="1537335" h="1896110">
                  <a:moveTo>
                    <a:pt x="350304" y="414655"/>
                  </a:moveTo>
                  <a:lnTo>
                    <a:pt x="335572" y="426593"/>
                  </a:lnTo>
                  <a:lnTo>
                    <a:pt x="383451" y="485902"/>
                  </a:lnTo>
                  <a:lnTo>
                    <a:pt x="398310" y="473837"/>
                  </a:lnTo>
                  <a:lnTo>
                    <a:pt x="350304" y="414655"/>
                  </a:lnTo>
                  <a:close/>
                </a:path>
                <a:path w="1537335" h="1896110">
                  <a:moveTo>
                    <a:pt x="434251" y="518287"/>
                  </a:moveTo>
                  <a:lnTo>
                    <a:pt x="419392" y="530225"/>
                  </a:lnTo>
                  <a:lnTo>
                    <a:pt x="467398" y="589534"/>
                  </a:lnTo>
                  <a:lnTo>
                    <a:pt x="482130" y="577469"/>
                  </a:lnTo>
                  <a:lnTo>
                    <a:pt x="434251" y="518287"/>
                  </a:lnTo>
                  <a:close/>
                </a:path>
                <a:path w="1537335" h="1896110">
                  <a:moveTo>
                    <a:pt x="518071" y="621919"/>
                  </a:moveTo>
                  <a:lnTo>
                    <a:pt x="503339" y="633984"/>
                  </a:lnTo>
                  <a:lnTo>
                    <a:pt x="551218" y="693166"/>
                  </a:lnTo>
                  <a:lnTo>
                    <a:pt x="566077" y="681228"/>
                  </a:lnTo>
                  <a:lnTo>
                    <a:pt x="518071" y="621919"/>
                  </a:lnTo>
                  <a:close/>
                </a:path>
                <a:path w="1537335" h="1896110">
                  <a:moveTo>
                    <a:pt x="602018" y="725551"/>
                  </a:moveTo>
                  <a:lnTo>
                    <a:pt x="587159" y="737616"/>
                  </a:lnTo>
                  <a:lnTo>
                    <a:pt x="635165" y="796798"/>
                  </a:lnTo>
                  <a:lnTo>
                    <a:pt x="649897" y="784860"/>
                  </a:lnTo>
                  <a:lnTo>
                    <a:pt x="602018" y="725551"/>
                  </a:lnTo>
                  <a:close/>
                </a:path>
                <a:path w="1537335" h="1896110">
                  <a:moveTo>
                    <a:pt x="685838" y="829310"/>
                  </a:moveTo>
                  <a:lnTo>
                    <a:pt x="671106" y="841248"/>
                  </a:lnTo>
                  <a:lnTo>
                    <a:pt x="718985" y="900430"/>
                  </a:lnTo>
                  <a:lnTo>
                    <a:pt x="733844" y="888492"/>
                  </a:lnTo>
                  <a:lnTo>
                    <a:pt x="685838" y="829310"/>
                  </a:lnTo>
                  <a:close/>
                </a:path>
                <a:path w="1537335" h="1896110">
                  <a:moveTo>
                    <a:pt x="769785" y="932942"/>
                  </a:moveTo>
                  <a:lnTo>
                    <a:pt x="754926" y="944880"/>
                  </a:lnTo>
                  <a:lnTo>
                    <a:pt x="802932" y="1004189"/>
                  </a:lnTo>
                  <a:lnTo>
                    <a:pt x="817664" y="992124"/>
                  </a:lnTo>
                  <a:lnTo>
                    <a:pt x="769785" y="932942"/>
                  </a:lnTo>
                  <a:close/>
                </a:path>
                <a:path w="1537335" h="1896110">
                  <a:moveTo>
                    <a:pt x="853605" y="1036574"/>
                  </a:moveTo>
                  <a:lnTo>
                    <a:pt x="838873" y="1048512"/>
                  </a:lnTo>
                  <a:lnTo>
                    <a:pt x="886752" y="1107821"/>
                  </a:lnTo>
                  <a:lnTo>
                    <a:pt x="901611" y="1095883"/>
                  </a:lnTo>
                  <a:lnTo>
                    <a:pt x="853605" y="1036574"/>
                  </a:lnTo>
                  <a:close/>
                </a:path>
                <a:path w="1537335" h="1896110">
                  <a:moveTo>
                    <a:pt x="937552" y="1140206"/>
                  </a:moveTo>
                  <a:lnTo>
                    <a:pt x="922693" y="1152271"/>
                  </a:lnTo>
                  <a:lnTo>
                    <a:pt x="970699" y="1211453"/>
                  </a:lnTo>
                  <a:lnTo>
                    <a:pt x="985431" y="1199515"/>
                  </a:lnTo>
                  <a:lnTo>
                    <a:pt x="937552" y="1140206"/>
                  </a:lnTo>
                  <a:close/>
                </a:path>
                <a:path w="1537335" h="1896110">
                  <a:moveTo>
                    <a:pt x="1021372" y="1243965"/>
                  </a:moveTo>
                  <a:lnTo>
                    <a:pt x="1006640" y="1255903"/>
                  </a:lnTo>
                  <a:lnTo>
                    <a:pt x="1054519" y="1315085"/>
                  </a:lnTo>
                  <a:lnTo>
                    <a:pt x="1069378" y="1303147"/>
                  </a:lnTo>
                  <a:lnTo>
                    <a:pt x="1021372" y="1243965"/>
                  </a:lnTo>
                  <a:close/>
                </a:path>
                <a:path w="1537335" h="1896110">
                  <a:moveTo>
                    <a:pt x="1105319" y="1347597"/>
                  </a:moveTo>
                  <a:lnTo>
                    <a:pt x="1090460" y="1359535"/>
                  </a:lnTo>
                  <a:lnTo>
                    <a:pt x="1138466" y="1418844"/>
                  </a:lnTo>
                  <a:lnTo>
                    <a:pt x="1153198" y="1406779"/>
                  </a:lnTo>
                  <a:lnTo>
                    <a:pt x="1105319" y="1347597"/>
                  </a:lnTo>
                  <a:close/>
                </a:path>
                <a:path w="1537335" h="1896110">
                  <a:moveTo>
                    <a:pt x="1189139" y="1451229"/>
                  </a:moveTo>
                  <a:lnTo>
                    <a:pt x="1174407" y="1463167"/>
                  </a:lnTo>
                  <a:lnTo>
                    <a:pt x="1222286" y="1522476"/>
                  </a:lnTo>
                  <a:lnTo>
                    <a:pt x="1237145" y="1510411"/>
                  </a:lnTo>
                  <a:lnTo>
                    <a:pt x="1189139" y="1451229"/>
                  </a:lnTo>
                  <a:close/>
                </a:path>
                <a:path w="1537335" h="1896110">
                  <a:moveTo>
                    <a:pt x="1273086" y="1554861"/>
                  </a:moveTo>
                  <a:lnTo>
                    <a:pt x="1258227" y="1566926"/>
                  </a:lnTo>
                  <a:lnTo>
                    <a:pt x="1306233" y="1626108"/>
                  </a:lnTo>
                  <a:lnTo>
                    <a:pt x="1320965" y="1614170"/>
                  </a:lnTo>
                  <a:lnTo>
                    <a:pt x="1273086" y="1554861"/>
                  </a:lnTo>
                  <a:close/>
                </a:path>
                <a:path w="1537335" h="1896110">
                  <a:moveTo>
                    <a:pt x="1356906" y="1658620"/>
                  </a:moveTo>
                  <a:lnTo>
                    <a:pt x="1342174" y="1670558"/>
                  </a:lnTo>
                  <a:lnTo>
                    <a:pt x="1390053" y="1729740"/>
                  </a:lnTo>
                  <a:lnTo>
                    <a:pt x="1404912" y="1717802"/>
                  </a:lnTo>
                  <a:lnTo>
                    <a:pt x="1356906" y="1658620"/>
                  </a:lnTo>
                  <a:close/>
                </a:path>
                <a:path w="1537335" h="1896110">
                  <a:moveTo>
                    <a:pt x="1518450" y="1812671"/>
                  </a:moveTo>
                  <a:lnTo>
                    <a:pt x="1459141" y="1860550"/>
                  </a:lnTo>
                  <a:lnTo>
                    <a:pt x="1536738" y="1895856"/>
                  </a:lnTo>
                  <a:lnTo>
                    <a:pt x="1518450" y="1812671"/>
                  </a:lnTo>
                  <a:close/>
                </a:path>
                <a:path w="1537335" h="1896110">
                  <a:moveTo>
                    <a:pt x="1440853" y="1762252"/>
                  </a:moveTo>
                  <a:lnTo>
                    <a:pt x="1425994" y="1774190"/>
                  </a:lnTo>
                  <a:lnTo>
                    <a:pt x="1474000" y="1833499"/>
                  </a:lnTo>
                  <a:lnTo>
                    <a:pt x="1488732" y="1821434"/>
                  </a:lnTo>
                  <a:lnTo>
                    <a:pt x="1440853" y="176225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162049" y="3390900"/>
              <a:ext cx="1500505" cy="76200"/>
            </a:xfrm>
            <a:custGeom>
              <a:avLst/>
              <a:gdLst/>
              <a:ahLst/>
              <a:cxnLst/>
              <a:rect l="l" t="t" r="r" b="b"/>
              <a:pathLst>
                <a:path w="1500505" h="76200">
                  <a:moveTo>
                    <a:pt x="76200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76200" y="47625"/>
                  </a:lnTo>
                  <a:lnTo>
                    <a:pt x="76200" y="28575"/>
                  </a:lnTo>
                  <a:close/>
                </a:path>
                <a:path w="1500505" h="76200">
                  <a:moveTo>
                    <a:pt x="209550" y="28575"/>
                  </a:moveTo>
                  <a:lnTo>
                    <a:pt x="133350" y="28575"/>
                  </a:lnTo>
                  <a:lnTo>
                    <a:pt x="133350" y="47625"/>
                  </a:lnTo>
                  <a:lnTo>
                    <a:pt x="209550" y="47625"/>
                  </a:lnTo>
                  <a:lnTo>
                    <a:pt x="209550" y="28575"/>
                  </a:lnTo>
                  <a:close/>
                </a:path>
                <a:path w="1500505" h="76200">
                  <a:moveTo>
                    <a:pt x="342900" y="28575"/>
                  </a:moveTo>
                  <a:lnTo>
                    <a:pt x="266700" y="28575"/>
                  </a:lnTo>
                  <a:lnTo>
                    <a:pt x="266700" y="47625"/>
                  </a:lnTo>
                  <a:lnTo>
                    <a:pt x="342900" y="47625"/>
                  </a:lnTo>
                  <a:lnTo>
                    <a:pt x="342900" y="28575"/>
                  </a:lnTo>
                  <a:close/>
                </a:path>
                <a:path w="1500505" h="76200">
                  <a:moveTo>
                    <a:pt x="476250" y="28575"/>
                  </a:moveTo>
                  <a:lnTo>
                    <a:pt x="400050" y="28575"/>
                  </a:lnTo>
                  <a:lnTo>
                    <a:pt x="400050" y="47625"/>
                  </a:lnTo>
                  <a:lnTo>
                    <a:pt x="476250" y="47625"/>
                  </a:lnTo>
                  <a:lnTo>
                    <a:pt x="476250" y="28575"/>
                  </a:lnTo>
                  <a:close/>
                </a:path>
                <a:path w="1500505" h="76200">
                  <a:moveTo>
                    <a:pt x="609600" y="28575"/>
                  </a:moveTo>
                  <a:lnTo>
                    <a:pt x="533400" y="28575"/>
                  </a:lnTo>
                  <a:lnTo>
                    <a:pt x="533400" y="47625"/>
                  </a:lnTo>
                  <a:lnTo>
                    <a:pt x="609600" y="47625"/>
                  </a:lnTo>
                  <a:lnTo>
                    <a:pt x="609600" y="28575"/>
                  </a:lnTo>
                  <a:close/>
                </a:path>
                <a:path w="1500505" h="76200">
                  <a:moveTo>
                    <a:pt x="742950" y="28575"/>
                  </a:moveTo>
                  <a:lnTo>
                    <a:pt x="666750" y="28575"/>
                  </a:lnTo>
                  <a:lnTo>
                    <a:pt x="666750" y="47625"/>
                  </a:lnTo>
                  <a:lnTo>
                    <a:pt x="742950" y="47625"/>
                  </a:lnTo>
                  <a:lnTo>
                    <a:pt x="742950" y="28575"/>
                  </a:lnTo>
                  <a:close/>
                </a:path>
                <a:path w="1500505" h="76200">
                  <a:moveTo>
                    <a:pt x="876300" y="28575"/>
                  </a:moveTo>
                  <a:lnTo>
                    <a:pt x="800100" y="28575"/>
                  </a:lnTo>
                  <a:lnTo>
                    <a:pt x="800100" y="47625"/>
                  </a:lnTo>
                  <a:lnTo>
                    <a:pt x="876300" y="47625"/>
                  </a:lnTo>
                  <a:lnTo>
                    <a:pt x="876300" y="28575"/>
                  </a:lnTo>
                  <a:close/>
                </a:path>
                <a:path w="1500505" h="76200">
                  <a:moveTo>
                    <a:pt x="1009650" y="28575"/>
                  </a:moveTo>
                  <a:lnTo>
                    <a:pt x="933450" y="28575"/>
                  </a:lnTo>
                  <a:lnTo>
                    <a:pt x="933450" y="47625"/>
                  </a:lnTo>
                  <a:lnTo>
                    <a:pt x="1009650" y="47625"/>
                  </a:lnTo>
                  <a:lnTo>
                    <a:pt x="1009650" y="28575"/>
                  </a:lnTo>
                  <a:close/>
                </a:path>
                <a:path w="1500505" h="76200">
                  <a:moveTo>
                    <a:pt x="1143000" y="28575"/>
                  </a:moveTo>
                  <a:lnTo>
                    <a:pt x="1066800" y="28575"/>
                  </a:lnTo>
                  <a:lnTo>
                    <a:pt x="1066800" y="47625"/>
                  </a:lnTo>
                  <a:lnTo>
                    <a:pt x="1143000" y="47625"/>
                  </a:lnTo>
                  <a:lnTo>
                    <a:pt x="1143000" y="28575"/>
                  </a:lnTo>
                  <a:close/>
                </a:path>
                <a:path w="1500505" h="76200">
                  <a:moveTo>
                    <a:pt x="1276350" y="28575"/>
                  </a:moveTo>
                  <a:lnTo>
                    <a:pt x="1200150" y="28575"/>
                  </a:lnTo>
                  <a:lnTo>
                    <a:pt x="1200150" y="47625"/>
                  </a:lnTo>
                  <a:lnTo>
                    <a:pt x="1276350" y="47625"/>
                  </a:lnTo>
                  <a:lnTo>
                    <a:pt x="1276350" y="28575"/>
                  </a:lnTo>
                  <a:close/>
                </a:path>
                <a:path w="1500505" h="76200">
                  <a:moveTo>
                    <a:pt x="1409700" y="28575"/>
                  </a:moveTo>
                  <a:lnTo>
                    <a:pt x="1333500" y="28575"/>
                  </a:lnTo>
                  <a:lnTo>
                    <a:pt x="1333500" y="47625"/>
                  </a:lnTo>
                  <a:lnTo>
                    <a:pt x="1409700" y="47625"/>
                  </a:lnTo>
                  <a:lnTo>
                    <a:pt x="1409700" y="28575"/>
                  </a:lnTo>
                  <a:close/>
                </a:path>
                <a:path w="1500505" h="76200">
                  <a:moveTo>
                    <a:pt x="1423924" y="0"/>
                  </a:moveTo>
                  <a:lnTo>
                    <a:pt x="1423924" y="76200"/>
                  </a:lnTo>
                  <a:lnTo>
                    <a:pt x="1500124" y="38100"/>
                  </a:lnTo>
                  <a:lnTo>
                    <a:pt x="1423924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106926" y="3954526"/>
            <a:ext cx="882650" cy="349250"/>
          </a:xfrm>
          <a:prstGeom prst="rect">
            <a:avLst/>
          </a:prstGeom>
          <a:solidFill>
            <a:srgbClr val="44536A"/>
          </a:solidFill>
        </p:spPr>
        <p:txBody>
          <a:bodyPr wrap="square" lIns="0" tIns="85090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670"/>
              </a:spcBef>
            </a:pPr>
            <a:r>
              <a:rPr dirty="0" sz="1200" b="1">
                <a:solidFill>
                  <a:srgbClr val="FFFFFF"/>
                </a:solidFill>
                <a:latin typeface="Malgun Gothic"/>
                <a:cs typeface="Malgun Gothic"/>
              </a:rPr>
              <a:t>회원</a:t>
            </a:r>
            <a:r>
              <a:rPr dirty="0" sz="1200" spc="-2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Malgun Gothic"/>
                <a:cs typeface="Malgun Gothic"/>
              </a:rPr>
              <a:t>메인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06926" y="4821301"/>
            <a:ext cx="1035050" cy="349250"/>
          </a:xfrm>
          <a:prstGeom prst="rect">
            <a:avLst/>
          </a:prstGeom>
          <a:solidFill>
            <a:srgbClr val="404040"/>
          </a:solidFill>
        </p:spPr>
        <p:txBody>
          <a:bodyPr wrap="square" lIns="0" tIns="82550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650"/>
              </a:spcBef>
            </a:pPr>
            <a:r>
              <a:rPr dirty="0" sz="1200" b="1">
                <a:solidFill>
                  <a:srgbClr val="FFFFFF"/>
                </a:solidFill>
                <a:latin typeface="Malgun Gothic"/>
                <a:cs typeface="Malgun Gothic"/>
              </a:rPr>
              <a:t>관리자</a:t>
            </a:r>
            <a:r>
              <a:rPr dirty="0" sz="1200" spc="-3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Malgun Gothic"/>
                <a:cs typeface="Malgun Gothic"/>
              </a:rPr>
              <a:t>메인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138423" y="4091051"/>
            <a:ext cx="972819" cy="944244"/>
            <a:chOff x="3138423" y="4091051"/>
            <a:chExt cx="972819" cy="944244"/>
          </a:xfrm>
        </p:grpSpPr>
        <p:sp>
          <p:nvSpPr>
            <p:cNvPr id="28" name="object 28"/>
            <p:cNvSpPr/>
            <p:nvPr/>
          </p:nvSpPr>
          <p:spPr>
            <a:xfrm>
              <a:off x="3138423" y="4091051"/>
              <a:ext cx="972819" cy="351155"/>
            </a:xfrm>
            <a:custGeom>
              <a:avLst/>
              <a:gdLst/>
              <a:ahLst/>
              <a:cxnLst/>
              <a:rect l="l" t="t" r="r" b="b"/>
              <a:pathLst>
                <a:path w="972820" h="351154">
                  <a:moveTo>
                    <a:pt x="473583" y="325374"/>
                  </a:moveTo>
                  <a:lnTo>
                    <a:pt x="0" y="325374"/>
                  </a:lnTo>
                  <a:lnTo>
                    <a:pt x="0" y="350774"/>
                  </a:lnTo>
                  <a:lnTo>
                    <a:pt x="498983" y="350774"/>
                  </a:lnTo>
                  <a:lnTo>
                    <a:pt x="498983" y="338074"/>
                  </a:lnTo>
                  <a:lnTo>
                    <a:pt x="473583" y="338074"/>
                  </a:lnTo>
                  <a:lnTo>
                    <a:pt x="473583" y="325374"/>
                  </a:lnTo>
                  <a:close/>
                </a:path>
                <a:path w="972820" h="351154">
                  <a:moveTo>
                    <a:pt x="896365" y="25400"/>
                  </a:moveTo>
                  <a:lnTo>
                    <a:pt x="473583" y="25400"/>
                  </a:lnTo>
                  <a:lnTo>
                    <a:pt x="473583" y="338074"/>
                  </a:lnTo>
                  <a:lnTo>
                    <a:pt x="486283" y="325374"/>
                  </a:lnTo>
                  <a:lnTo>
                    <a:pt x="498983" y="325374"/>
                  </a:lnTo>
                  <a:lnTo>
                    <a:pt x="498983" y="50800"/>
                  </a:lnTo>
                  <a:lnTo>
                    <a:pt x="486283" y="50800"/>
                  </a:lnTo>
                  <a:lnTo>
                    <a:pt x="498983" y="38100"/>
                  </a:lnTo>
                  <a:lnTo>
                    <a:pt x="896365" y="38100"/>
                  </a:lnTo>
                  <a:lnTo>
                    <a:pt x="896365" y="25400"/>
                  </a:lnTo>
                  <a:close/>
                </a:path>
                <a:path w="972820" h="351154">
                  <a:moveTo>
                    <a:pt x="498983" y="325374"/>
                  </a:moveTo>
                  <a:lnTo>
                    <a:pt x="486283" y="325374"/>
                  </a:lnTo>
                  <a:lnTo>
                    <a:pt x="473583" y="338074"/>
                  </a:lnTo>
                  <a:lnTo>
                    <a:pt x="498983" y="338074"/>
                  </a:lnTo>
                  <a:lnTo>
                    <a:pt x="498983" y="325374"/>
                  </a:lnTo>
                  <a:close/>
                </a:path>
                <a:path w="972820" h="351154">
                  <a:moveTo>
                    <a:pt x="896365" y="0"/>
                  </a:moveTo>
                  <a:lnTo>
                    <a:pt x="896365" y="76200"/>
                  </a:lnTo>
                  <a:lnTo>
                    <a:pt x="947165" y="50800"/>
                  </a:lnTo>
                  <a:lnTo>
                    <a:pt x="909065" y="50800"/>
                  </a:lnTo>
                  <a:lnTo>
                    <a:pt x="909065" y="25400"/>
                  </a:lnTo>
                  <a:lnTo>
                    <a:pt x="947165" y="25400"/>
                  </a:lnTo>
                  <a:lnTo>
                    <a:pt x="896365" y="0"/>
                  </a:lnTo>
                  <a:close/>
                </a:path>
                <a:path w="972820" h="351154">
                  <a:moveTo>
                    <a:pt x="498983" y="38100"/>
                  </a:moveTo>
                  <a:lnTo>
                    <a:pt x="486283" y="50800"/>
                  </a:lnTo>
                  <a:lnTo>
                    <a:pt x="498983" y="50800"/>
                  </a:lnTo>
                  <a:lnTo>
                    <a:pt x="498983" y="38100"/>
                  </a:lnTo>
                  <a:close/>
                </a:path>
                <a:path w="972820" h="351154">
                  <a:moveTo>
                    <a:pt x="896365" y="38100"/>
                  </a:moveTo>
                  <a:lnTo>
                    <a:pt x="498983" y="38100"/>
                  </a:lnTo>
                  <a:lnTo>
                    <a:pt x="498983" y="50800"/>
                  </a:lnTo>
                  <a:lnTo>
                    <a:pt x="896365" y="50800"/>
                  </a:lnTo>
                  <a:lnTo>
                    <a:pt x="896365" y="38100"/>
                  </a:lnTo>
                  <a:close/>
                </a:path>
                <a:path w="972820" h="351154">
                  <a:moveTo>
                    <a:pt x="947165" y="25400"/>
                  </a:moveTo>
                  <a:lnTo>
                    <a:pt x="909065" y="25400"/>
                  </a:lnTo>
                  <a:lnTo>
                    <a:pt x="909065" y="50800"/>
                  </a:lnTo>
                  <a:lnTo>
                    <a:pt x="947165" y="50800"/>
                  </a:lnTo>
                  <a:lnTo>
                    <a:pt x="972565" y="38100"/>
                  </a:lnTo>
                  <a:lnTo>
                    <a:pt x="947165" y="2540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138423" y="4421124"/>
              <a:ext cx="972819" cy="614045"/>
            </a:xfrm>
            <a:custGeom>
              <a:avLst/>
              <a:gdLst/>
              <a:ahLst/>
              <a:cxnLst/>
              <a:rect l="l" t="t" r="r" b="b"/>
              <a:pathLst>
                <a:path w="972820" h="614045">
                  <a:moveTo>
                    <a:pt x="896365" y="537718"/>
                  </a:moveTo>
                  <a:lnTo>
                    <a:pt x="896365" y="613918"/>
                  </a:lnTo>
                  <a:lnTo>
                    <a:pt x="947165" y="588518"/>
                  </a:lnTo>
                  <a:lnTo>
                    <a:pt x="909065" y="588518"/>
                  </a:lnTo>
                  <a:lnTo>
                    <a:pt x="909065" y="563118"/>
                  </a:lnTo>
                  <a:lnTo>
                    <a:pt x="947165" y="563118"/>
                  </a:lnTo>
                  <a:lnTo>
                    <a:pt x="896365" y="537718"/>
                  </a:lnTo>
                  <a:close/>
                </a:path>
                <a:path w="972820" h="614045">
                  <a:moveTo>
                    <a:pt x="473583" y="12700"/>
                  </a:moveTo>
                  <a:lnTo>
                    <a:pt x="473583" y="588518"/>
                  </a:lnTo>
                  <a:lnTo>
                    <a:pt x="896365" y="588518"/>
                  </a:lnTo>
                  <a:lnTo>
                    <a:pt x="896365" y="575818"/>
                  </a:lnTo>
                  <a:lnTo>
                    <a:pt x="498983" y="575818"/>
                  </a:lnTo>
                  <a:lnTo>
                    <a:pt x="486283" y="563118"/>
                  </a:lnTo>
                  <a:lnTo>
                    <a:pt x="498983" y="563118"/>
                  </a:lnTo>
                  <a:lnTo>
                    <a:pt x="498983" y="25400"/>
                  </a:lnTo>
                  <a:lnTo>
                    <a:pt x="486283" y="25400"/>
                  </a:lnTo>
                  <a:lnTo>
                    <a:pt x="473583" y="12700"/>
                  </a:lnTo>
                  <a:close/>
                </a:path>
                <a:path w="972820" h="614045">
                  <a:moveTo>
                    <a:pt x="947165" y="563118"/>
                  </a:moveTo>
                  <a:lnTo>
                    <a:pt x="909065" y="563118"/>
                  </a:lnTo>
                  <a:lnTo>
                    <a:pt x="909065" y="588518"/>
                  </a:lnTo>
                  <a:lnTo>
                    <a:pt x="947165" y="588518"/>
                  </a:lnTo>
                  <a:lnTo>
                    <a:pt x="972565" y="575818"/>
                  </a:lnTo>
                  <a:lnTo>
                    <a:pt x="947165" y="563118"/>
                  </a:lnTo>
                  <a:close/>
                </a:path>
                <a:path w="972820" h="614045">
                  <a:moveTo>
                    <a:pt x="498983" y="563118"/>
                  </a:moveTo>
                  <a:lnTo>
                    <a:pt x="486283" y="563118"/>
                  </a:lnTo>
                  <a:lnTo>
                    <a:pt x="498983" y="575818"/>
                  </a:lnTo>
                  <a:lnTo>
                    <a:pt x="498983" y="563118"/>
                  </a:lnTo>
                  <a:close/>
                </a:path>
                <a:path w="972820" h="614045">
                  <a:moveTo>
                    <a:pt x="896365" y="563118"/>
                  </a:moveTo>
                  <a:lnTo>
                    <a:pt x="498983" y="563118"/>
                  </a:lnTo>
                  <a:lnTo>
                    <a:pt x="498983" y="575818"/>
                  </a:lnTo>
                  <a:lnTo>
                    <a:pt x="896365" y="575818"/>
                  </a:lnTo>
                  <a:lnTo>
                    <a:pt x="896365" y="563118"/>
                  </a:lnTo>
                  <a:close/>
                </a:path>
                <a:path w="972820" h="614045">
                  <a:moveTo>
                    <a:pt x="498983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473583" y="25400"/>
                  </a:lnTo>
                  <a:lnTo>
                    <a:pt x="473583" y="12700"/>
                  </a:lnTo>
                  <a:lnTo>
                    <a:pt x="498983" y="12700"/>
                  </a:lnTo>
                  <a:lnTo>
                    <a:pt x="498983" y="0"/>
                  </a:lnTo>
                  <a:close/>
                </a:path>
                <a:path w="972820" h="614045">
                  <a:moveTo>
                    <a:pt x="498983" y="12700"/>
                  </a:moveTo>
                  <a:lnTo>
                    <a:pt x="473583" y="12700"/>
                  </a:lnTo>
                  <a:lnTo>
                    <a:pt x="486283" y="25400"/>
                  </a:lnTo>
                  <a:lnTo>
                    <a:pt x="498983" y="25400"/>
                  </a:lnTo>
                  <a:lnTo>
                    <a:pt x="498983" y="1270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3124200" y="4673028"/>
            <a:ext cx="36449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20">
                <a:latin typeface="Malgun Gothic"/>
                <a:cs typeface="Malgun Gothic"/>
              </a:rPr>
              <a:t>r</a:t>
            </a:r>
            <a:r>
              <a:rPr dirty="0" sz="1400" spc="-20">
                <a:latin typeface="Malgun Gothic"/>
                <a:cs typeface="Malgun Gothic"/>
              </a:rPr>
              <a:t>oo</a:t>
            </a:r>
            <a:r>
              <a:rPr dirty="0" sz="1400" spc="5">
                <a:latin typeface="Malgun Gothic"/>
                <a:cs typeface="Malgun Gothic"/>
              </a:rPr>
              <a:t>t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49626" y="1392300"/>
            <a:ext cx="815975" cy="349250"/>
          </a:xfrm>
          <a:prstGeom prst="rect">
            <a:avLst/>
          </a:prstGeom>
          <a:solidFill>
            <a:srgbClr val="7E7E7E"/>
          </a:solidFill>
        </p:spPr>
        <p:txBody>
          <a:bodyPr wrap="square" lIns="0" tIns="80645" rIns="0" bIns="0" rtlCol="0" vert="horz">
            <a:spAutoFit/>
          </a:bodyPr>
          <a:lstStyle/>
          <a:p>
            <a:pPr marL="99060">
              <a:lnSpc>
                <a:spcPct val="100000"/>
              </a:lnSpc>
              <a:spcBef>
                <a:spcPts val="635"/>
              </a:spcBef>
            </a:pPr>
            <a:r>
              <a:rPr dirty="0" sz="1200" b="1">
                <a:solidFill>
                  <a:srgbClr val="FFFFFF"/>
                </a:solidFill>
                <a:latin typeface="Malgun Gothic"/>
                <a:cs typeface="Malgun Gothic"/>
              </a:rPr>
              <a:t>회원가입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195374" y="1528825"/>
            <a:ext cx="5690235" cy="3641725"/>
            <a:chOff x="1195374" y="1528825"/>
            <a:chExt cx="5690235" cy="3641725"/>
          </a:xfrm>
        </p:grpSpPr>
        <p:sp>
          <p:nvSpPr>
            <p:cNvPr id="33" name="object 33"/>
            <p:cNvSpPr/>
            <p:nvPr/>
          </p:nvSpPr>
          <p:spPr>
            <a:xfrm>
              <a:off x="1195374" y="1528825"/>
              <a:ext cx="1668780" cy="76200"/>
            </a:xfrm>
            <a:custGeom>
              <a:avLst/>
              <a:gdLst/>
              <a:ahLst/>
              <a:cxnLst/>
              <a:rect l="l" t="t" r="r" b="b"/>
              <a:pathLst>
                <a:path w="1668780" h="76200">
                  <a:moveTo>
                    <a:pt x="1643032" y="25400"/>
                  </a:moveTo>
                  <a:lnTo>
                    <a:pt x="1604848" y="25400"/>
                  </a:lnTo>
                  <a:lnTo>
                    <a:pt x="1604975" y="50800"/>
                  </a:lnTo>
                  <a:lnTo>
                    <a:pt x="1592232" y="50809"/>
                  </a:lnTo>
                  <a:lnTo>
                    <a:pt x="1592275" y="76200"/>
                  </a:lnTo>
                  <a:lnTo>
                    <a:pt x="1668475" y="38100"/>
                  </a:lnTo>
                  <a:lnTo>
                    <a:pt x="1643032" y="25400"/>
                  </a:lnTo>
                  <a:close/>
                </a:path>
                <a:path w="1668780" h="76200">
                  <a:moveTo>
                    <a:pt x="1592190" y="25409"/>
                  </a:moveTo>
                  <a:lnTo>
                    <a:pt x="0" y="26543"/>
                  </a:lnTo>
                  <a:lnTo>
                    <a:pt x="25" y="51943"/>
                  </a:lnTo>
                  <a:lnTo>
                    <a:pt x="1592232" y="50809"/>
                  </a:lnTo>
                  <a:lnTo>
                    <a:pt x="1592190" y="25409"/>
                  </a:lnTo>
                  <a:close/>
                </a:path>
                <a:path w="1668780" h="76200">
                  <a:moveTo>
                    <a:pt x="1604848" y="25400"/>
                  </a:moveTo>
                  <a:lnTo>
                    <a:pt x="1592190" y="25409"/>
                  </a:lnTo>
                  <a:lnTo>
                    <a:pt x="1592232" y="50809"/>
                  </a:lnTo>
                  <a:lnTo>
                    <a:pt x="1604975" y="50800"/>
                  </a:lnTo>
                  <a:lnTo>
                    <a:pt x="1604848" y="25400"/>
                  </a:lnTo>
                  <a:close/>
                </a:path>
                <a:path w="1668780" h="76200">
                  <a:moveTo>
                    <a:pt x="1592148" y="0"/>
                  </a:moveTo>
                  <a:lnTo>
                    <a:pt x="1592190" y="25409"/>
                  </a:lnTo>
                  <a:lnTo>
                    <a:pt x="1643032" y="25400"/>
                  </a:lnTo>
                  <a:lnTo>
                    <a:pt x="1592148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015101" y="4834000"/>
              <a:ext cx="857250" cy="323850"/>
            </a:xfrm>
            <a:custGeom>
              <a:avLst/>
              <a:gdLst/>
              <a:ahLst/>
              <a:cxnLst/>
              <a:rect l="l" t="t" r="r" b="b"/>
              <a:pathLst>
                <a:path w="857250" h="323850">
                  <a:moveTo>
                    <a:pt x="857250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857250" y="323850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015101" y="4834000"/>
              <a:ext cx="857250" cy="323850"/>
            </a:xfrm>
            <a:custGeom>
              <a:avLst/>
              <a:gdLst/>
              <a:ahLst/>
              <a:cxnLst/>
              <a:rect l="l" t="t" r="r" b="b"/>
              <a:pathLst>
                <a:path w="857250" h="323850">
                  <a:moveTo>
                    <a:pt x="0" y="323850"/>
                  </a:moveTo>
                  <a:lnTo>
                    <a:pt x="857250" y="323850"/>
                  </a:lnTo>
                  <a:lnTo>
                    <a:pt x="857250" y="0"/>
                  </a:lnTo>
                  <a:lnTo>
                    <a:pt x="0" y="0"/>
                  </a:lnTo>
                  <a:lnTo>
                    <a:pt x="0" y="32385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6002401" y="4821301"/>
            <a:ext cx="882650" cy="34925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650"/>
              </a:spcBef>
            </a:pPr>
            <a:r>
              <a:rPr dirty="0" sz="1200" b="1">
                <a:solidFill>
                  <a:srgbClr val="FFFFFF"/>
                </a:solidFill>
                <a:latin typeface="Malgun Gothic"/>
                <a:cs typeface="Malgun Gothic"/>
              </a:rPr>
              <a:t>회원</a:t>
            </a:r>
            <a:r>
              <a:rPr dirty="0" sz="1200" spc="-3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Malgun Gothic"/>
                <a:cs typeface="Malgun Gothic"/>
              </a:rPr>
              <a:t>관리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02401" y="5716587"/>
            <a:ext cx="1035050" cy="349250"/>
          </a:xfrm>
          <a:prstGeom prst="rect">
            <a:avLst/>
          </a:prstGeom>
          <a:solidFill>
            <a:srgbClr val="404040"/>
          </a:solidFill>
        </p:spPr>
        <p:txBody>
          <a:bodyPr wrap="square" lIns="0" tIns="84455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665"/>
              </a:spcBef>
            </a:pPr>
            <a:r>
              <a:rPr dirty="0" sz="1200" b="1">
                <a:solidFill>
                  <a:srgbClr val="FFFFFF"/>
                </a:solidFill>
                <a:latin typeface="Malgun Gothic"/>
                <a:cs typeface="Malgun Gothic"/>
              </a:rPr>
              <a:t>콘텐츠</a:t>
            </a:r>
            <a:r>
              <a:rPr dirty="0" sz="1200" spc="-2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Malgun Gothic"/>
                <a:cs typeface="Malgun Gothic"/>
              </a:rPr>
              <a:t>메인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129149" y="4957698"/>
            <a:ext cx="885190" cy="972185"/>
          </a:xfrm>
          <a:custGeom>
            <a:avLst/>
            <a:gdLst/>
            <a:ahLst/>
            <a:cxnLst/>
            <a:rect l="l" t="t" r="r" b="b"/>
            <a:pathLst>
              <a:path w="885189" h="972185">
                <a:moveTo>
                  <a:pt x="885063" y="38227"/>
                </a:moveTo>
                <a:lnTo>
                  <a:pt x="859485" y="25400"/>
                </a:lnTo>
                <a:lnTo>
                  <a:pt x="808863" y="0"/>
                </a:lnTo>
                <a:lnTo>
                  <a:pt x="808863" y="25400"/>
                </a:lnTo>
                <a:lnTo>
                  <a:pt x="455295" y="25400"/>
                </a:lnTo>
                <a:lnTo>
                  <a:pt x="0" y="25400"/>
                </a:lnTo>
                <a:lnTo>
                  <a:pt x="0" y="50800"/>
                </a:lnTo>
                <a:lnTo>
                  <a:pt x="429895" y="50800"/>
                </a:lnTo>
                <a:lnTo>
                  <a:pt x="429895" y="946391"/>
                </a:lnTo>
                <a:lnTo>
                  <a:pt x="808863" y="946391"/>
                </a:lnTo>
                <a:lnTo>
                  <a:pt x="808863" y="971791"/>
                </a:lnTo>
                <a:lnTo>
                  <a:pt x="859663" y="946391"/>
                </a:lnTo>
                <a:lnTo>
                  <a:pt x="885063" y="933691"/>
                </a:lnTo>
                <a:lnTo>
                  <a:pt x="859663" y="920991"/>
                </a:lnTo>
                <a:lnTo>
                  <a:pt x="808863" y="895591"/>
                </a:lnTo>
                <a:lnTo>
                  <a:pt x="808863" y="920991"/>
                </a:lnTo>
                <a:lnTo>
                  <a:pt x="455295" y="920991"/>
                </a:lnTo>
                <a:lnTo>
                  <a:pt x="455295" y="50800"/>
                </a:lnTo>
                <a:lnTo>
                  <a:pt x="808863" y="50800"/>
                </a:lnTo>
                <a:lnTo>
                  <a:pt x="808863" y="76200"/>
                </a:lnTo>
                <a:lnTo>
                  <a:pt x="859828" y="50800"/>
                </a:lnTo>
                <a:lnTo>
                  <a:pt x="885063" y="3822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050276" y="4545076"/>
            <a:ext cx="1301750" cy="349250"/>
          </a:xfrm>
          <a:prstGeom prst="rect">
            <a:avLst/>
          </a:prstGeom>
          <a:solidFill>
            <a:srgbClr val="404040"/>
          </a:solidFill>
        </p:spPr>
        <p:txBody>
          <a:bodyPr wrap="square" lIns="0" tIns="8826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695"/>
              </a:spcBef>
            </a:pPr>
            <a:r>
              <a:rPr dirty="0" sz="1200" b="1">
                <a:solidFill>
                  <a:srgbClr val="FFFFFF"/>
                </a:solidFill>
                <a:latin typeface="Malgun Gothic"/>
                <a:cs typeface="Malgun Gothic"/>
              </a:rPr>
              <a:t>회원정보</a:t>
            </a:r>
            <a:r>
              <a:rPr dirty="0" sz="1200" spc="-2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Malgun Gothic"/>
                <a:cs typeface="Malgun Gothic"/>
              </a:rPr>
              <a:t>CRUD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050276" y="4992751"/>
            <a:ext cx="2120900" cy="349250"/>
          </a:xfrm>
          <a:prstGeom prst="rect">
            <a:avLst/>
          </a:prstGeom>
          <a:solidFill>
            <a:srgbClr val="404040"/>
          </a:solidFill>
        </p:spPr>
        <p:txBody>
          <a:bodyPr wrap="square" lIns="0" tIns="8445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665"/>
              </a:spcBef>
            </a:pPr>
            <a:r>
              <a:rPr dirty="0" sz="1200" spc="-5" b="1">
                <a:solidFill>
                  <a:srgbClr val="FFFFFF"/>
                </a:solidFill>
                <a:latin typeface="Malgun Gothic"/>
                <a:cs typeface="Malgun Gothic"/>
              </a:rPr>
              <a:t>고객문의</a:t>
            </a:r>
            <a:r>
              <a:rPr dirty="0" sz="1200" spc="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Malgun Gothic"/>
                <a:cs typeface="Malgun Gothic"/>
              </a:rPr>
              <a:t>내용</a:t>
            </a:r>
            <a:r>
              <a:rPr dirty="0" sz="1200" spc="-6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Malgun Gothic"/>
                <a:cs typeface="Malgun Gothic"/>
              </a:rPr>
              <a:t>확인</a:t>
            </a:r>
            <a:r>
              <a:rPr dirty="0" sz="1200" spc="1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Malgun Gothic"/>
                <a:cs typeface="Malgun Gothic"/>
              </a:rPr>
              <a:t>및</a:t>
            </a:r>
            <a:r>
              <a:rPr dirty="0" sz="1200" spc="1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Malgun Gothic"/>
                <a:cs typeface="Malgun Gothic"/>
              </a:rPr>
              <a:t>처리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050276" y="5716587"/>
            <a:ext cx="1149350" cy="349250"/>
          </a:xfrm>
          <a:prstGeom prst="rect">
            <a:avLst/>
          </a:prstGeom>
          <a:solidFill>
            <a:srgbClr val="404040"/>
          </a:solidFill>
        </p:spPr>
        <p:txBody>
          <a:bodyPr wrap="square" lIns="0" tIns="8445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665"/>
              </a:spcBef>
            </a:pPr>
            <a:r>
              <a:rPr dirty="0" sz="1200" b="1">
                <a:solidFill>
                  <a:srgbClr val="FFFFFF"/>
                </a:solidFill>
                <a:latin typeface="Malgun Gothic"/>
                <a:cs typeface="Malgun Gothic"/>
              </a:rPr>
              <a:t>콘텐츠</a:t>
            </a:r>
            <a:r>
              <a:rPr dirty="0" sz="1200" spc="-2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Malgun Gothic"/>
                <a:cs typeface="Malgun Gothic"/>
              </a:rPr>
              <a:t>CRUD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872224" y="4681601"/>
            <a:ext cx="1192530" cy="1247775"/>
          </a:xfrm>
          <a:custGeom>
            <a:avLst/>
            <a:gdLst/>
            <a:ahLst/>
            <a:cxnLst/>
            <a:rect l="l" t="t" r="r" b="b"/>
            <a:pathLst>
              <a:path w="1192529" h="1247775">
                <a:moveTo>
                  <a:pt x="1189609" y="38100"/>
                </a:moveTo>
                <a:lnTo>
                  <a:pt x="1164209" y="25400"/>
                </a:lnTo>
                <a:lnTo>
                  <a:pt x="1113409" y="0"/>
                </a:lnTo>
                <a:lnTo>
                  <a:pt x="1113409" y="25400"/>
                </a:lnTo>
                <a:lnTo>
                  <a:pt x="582168" y="25400"/>
                </a:lnTo>
                <a:lnTo>
                  <a:pt x="582168" y="295910"/>
                </a:lnTo>
                <a:lnTo>
                  <a:pt x="0" y="295910"/>
                </a:lnTo>
                <a:lnTo>
                  <a:pt x="0" y="301498"/>
                </a:lnTo>
                <a:lnTo>
                  <a:pt x="0" y="321310"/>
                </a:lnTo>
                <a:lnTo>
                  <a:pt x="0" y="326898"/>
                </a:lnTo>
                <a:lnTo>
                  <a:pt x="582168" y="326898"/>
                </a:lnTo>
                <a:lnTo>
                  <a:pt x="582168" y="499999"/>
                </a:lnTo>
                <a:lnTo>
                  <a:pt x="1113409" y="499999"/>
                </a:lnTo>
                <a:lnTo>
                  <a:pt x="1113409" y="525399"/>
                </a:lnTo>
                <a:lnTo>
                  <a:pt x="1164209" y="499999"/>
                </a:lnTo>
                <a:lnTo>
                  <a:pt x="1189609" y="487299"/>
                </a:lnTo>
                <a:lnTo>
                  <a:pt x="1164209" y="474599"/>
                </a:lnTo>
                <a:lnTo>
                  <a:pt x="1113409" y="449199"/>
                </a:lnTo>
                <a:lnTo>
                  <a:pt x="1113409" y="474599"/>
                </a:lnTo>
                <a:lnTo>
                  <a:pt x="607568" y="474599"/>
                </a:lnTo>
                <a:lnTo>
                  <a:pt x="607568" y="50800"/>
                </a:lnTo>
                <a:lnTo>
                  <a:pt x="1113409" y="50800"/>
                </a:lnTo>
                <a:lnTo>
                  <a:pt x="1113409" y="76200"/>
                </a:lnTo>
                <a:lnTo>
                  <a:pt x="1164209" y="50800"/>
                </a:lnTo>
                <a:lnTo>
                  <a:pt x="1189609" y="38100"/>
                </a:lnTo>
                <a:close/>
              </a:path>
              <a:path w="1192529" h="1247775">
                <a:moveTo>
                  <a:pt x="1192276" y="1209611"/>
                </a:moveTo>
                <a:lnTo>
                  <a:pt x="1166876" y="1196911"/>
                </a:lnTo>
                <a:lnTo>
                  <a:pt x="1116076" y="1171511"/>
                </a:lnTo>
                <a:lnTo>
                  <a:pt x="1116076" y="1196911"/>
                </a:lnTo>
                <a:lnTo>
                  <a:pt x="152400" y="1196911"/>
                </a:lnTo>
                <a:lnTo>
                  <a:pt x="152400" y="1222311"/>
                </a:lnTo>
                <a:lnTo>
                  <a:pt x="1116076" y="1222311"/>
                </a:lnTo>
                <a:lnTo>
                  <a:pt x="1116076" y="1247711"/>
                </a:lnTo>
                <a:lnTo>
                  <a:pt x="1166876" y="1222311"/>
                </a:lnTo>
                <a:lnTo>
                  <a:pt x="1192276" y="120961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6043676" y="4281551"/>
            <a:ext cx="809625" cy="352425"/>
          </a:xfrm>
          <a:prstGeom prst="rect">
            <a:avLst/>
          </a:prstGeom>
          <a:solidFill>
            <a:srgbClr val="FCC345"/>
          </a:solidFill>
          <a:ln w="25400">
            <a:solidFill>
              <a:srgbClr val="7E7E7E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685"/>
              </a:spcBef>
            </a:pPr>
            <a:r>
              <a:rPr dirty="0" sz="1200" spc="-5" b="1">
                <a:solidFill>
                  <a:srgbClr val="FFFFFF"/>
                </a:solidFill>
                <a:latin typeface="Malgun Gothic"/>
                <a:cs typeface="Malgun Gothic"/>
              </a:rPr>
              <a:t>로그아웃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969255" y="2468626"/>
            <a:ext cx="2049145" cy="2532380"/>
            <a:chOff x="4969255" y="2468626"/>
            <a:chExt cx="2049145" cy="2532380"/>
          </a:xfrm>
        </p:grpSpPr>
        <p:sp>
          <p:nvSpPr>
            <p:cNvPr id="45" name="object 45"/>
            <p:cNvSpPr/>
            <p:nvPr/>
          </p:nvSpPr>
          <p:spPr>
            <a:xfrm>
              <a:off x="5119623" y="4457700"/>
              <a:ext cx="916940" cy="543560"/>
            </a:xfrm>
            <a:custGeom>
              <a:avLst/>
              <a:gdLst/>
              <a:ahLst/>
              <a:cxnLst/>
              <a:rect l="l" t="t" r="r" b="b"/>
              <a:pathLst>
                <a:path w="916939" h="543560">
                  <a:moveTo>
                    <a:pt x="65786" y="488061"/>
                  </a:moveTo>
                  <a:lnTo>
                    <a:pt x="0" y="526669"/>
                  </a:lnTo>
                  <a:lnTo>
                    <a:pt x="9651" y="543051"/>
                  </a:lnTo>
                  <a:lnTo>
                    <a:pt x="75311" y="504570"/>
                  </a:lnTo>
                  <a:lnTo>
                    <a:pt x="65786" y="488061"/>
                  </a:lnTo>
                  <a:close/>
                </a:path>
                <a:path w="916939" h="543560">
                  <a:moveTo>
                    <a:pt x="180721" y="420624"/>
                  </a:moveTo>
                  <a:lnTo>
                    <a:pt x="115062" y="459231"/>
                  </a:lnTo>
                  <a:lnTo>
                    <a:pt x="124713" y="475614"/>
                  </a:lnTo>
                  <a:lnTo>
                    <a:pt x="190373" y="437133"/>
                  </a:lnTo>
                  <a:lnTo>
                    <a:pt x="180721" y="420624"/>
                  </a:lnTo>
                  <a:close/>
                </a:path>
                <a:path w="916939" h="543560">
                  <a:moveTo>
                    <a:pt x="295783" y="353187"/>
                  </a:moveTo>
                  <a:lnTo>
                    <a:pt x="229997" y="391668"/>
                  </a:lnTo>
                  <a:lnTo>
                    <a:pt x="239649" y="408177"/>
                  </a:lnTo>
                  <a:lnTo>
                    <a:pt x="305435" y="369569"/>
                  </a:lnTo>
                  <a:lnTo>
                    <a:pt x="295783" y="353187"/>
                  </a:lnTo>
                  <a:close/>
                </a:path>
                <a:path w="916939" h="543560">
                  <a:moveTo>
                    <a:pt x="410845" y="285750"/>
                  </a:moveTo>
                  <a:lnTo>
                    <a:pt x="345059" y="324231"/>
                  </a:lnTo>
                  <a:lnTo>
                    <a:pt x="354711" y="340741"/>
                  </a:lnTo>
                  <a:lnTo>
                    <a:pt x="420370" y="302132"/>
                  </a:lnTo>
                  <a:lnTo>
                    <a:pt x="410845" y="285750"/>
                  </a:lnTo>
                  <a:close/>
                </a:path>
                <a:path w="916939" h="543560">
                  <a:moveTo>
                    <a:pt x="525779" y="218186"/>
                  </a:moveTo>
                  <a:lnTo>
                    <a:pt x="460121" y="256794"/>
                  </a:lnTo>
                  <a:lnTo>
                    <a:pt x="469773" y="273176"/>
                  </a:lnTo>
                  <a:lnTo>
                    <a:pt x="535431" y="234695"/>
                  </a:lnTo>
                  <a:lnTo>
                    <a:pt x="525779" y="218186"/>
                  </a:lnTo>
                  <a:close/>
                </a:path>
                <a:path w="916939" h="543560">
                  <a:moveTo>
                    <a:pt x="640841" y="150749"/>
                  </a:moveTo>
                  <a:lnTo>
                    <a:pt x="575055" y="189356"/>
                  </a:lnTo>
                  <a:lnTo>
                    <a:pt x="584708" y="205739"/>
                  </a:lnTo>
                  <a:lnTo>
                    <a:pt x="650493" y="167131"/>
                  </a:lnTo>
                  <a:lnTo>
                    <a:pt x="640841" y="150749"/>
                  </a:lnTo>
                  <a:close/>
                </a:path>
                <a:path w="916939" h="543560">
                  <a:moveTo>
                    <a:pt x="755903" y="83312"/>
                  </a:moveTo>
                  <a:lnTo>
                    <a:pt x="690117" y="121793"/>
                  </a:lnTo>
                  <a:lnTo>
                    <a:pt x="699770" y="138302"/>
                  </a:lnTo>
                  <a:lnTo>
                    <a:pt x="765428" y="99694"/>
                  </a:lnTo>
                  <a:lnTo>
                    <a:pt x="755903" y="83312"/>
                  </a:lnTo>
                  <a:close/>
                </a:path>
                <a:path w="916939" h="543560">
                  <a:moveTo>
                    <a:pt x="901052" y="23875"/>
                  </a:moveTo>
                  <a:lnTo>
                    <a:pt x="856996" y="23875"/>
                  </a:lnTo>
                  <a:lnTo>
                    <a:pt x="866648" y="40386"/>
                  </a:lnTo>
                  <a:lnTo>
                    <a:pt x="855740" y="46775"/>
                  </a:lnTo>
                  <a:lnTo>
                    <a:pt x="870203" y="71374"/>
                  </a:lnTo>
                  <a:lnTo>
                    <a:pt x="901052" y="23875"/>
                  </a:lnTo>
                  <a:close/>
                </a:path>
                <a:path w="916939" h="543560">
                  <a:moveTo>
                    <a:pt x="846058" y="30310"/>
                  </a:moveTo>
                  <a:lnTo>
                    <a:pt x="805179" y="54356"/>
                  </a:lnTo>
                  <a:lnTo>
                    <a:pt x="814831" y="70738"/>
                  </a:lnTo>
                  <a:lnTo>
                    <a:pt x="855740" y="46775"/>
                  </a:lnTo>
                  <a:lnTo>
                    <a:pt x="846058" y="30310"/>
                  </a:lnTo>
                  <a:close/>
                </a:path>
                <a:path w="916939" h="543560">
                  <a:moveTo>
                    <a:pt x="856996" y="23875"/>
                  </a:moveTo>
                  <a:lnTo>
                    <a:pt x="846058" y="30310"/>
                  </a:lnTo>
                  <a:lnTo>
                    <a:pt x="855740" y="46775"/>
                  </a:lnTo>
                  <a:lnTo>
                    <a:pt x="866648" y="40386"/>
                  </a:lnTo>
                  <a:lnTo>
                    <a:pt x="856996" y="23875"/>
                  </a:lnTo>
                  <a:close/>
                </a:path>
                <a:path w="916939" h="543560">
                  <a:moveTo>
                    <a:pt x="916559" y="0"/>
                  </a:moveTo>
                  <a:lnTo>
                    <a:pt x="831596" y="5714"/>
                  </a:lnTo>
                  <a:lnTo>
                    <a:pt x="846058" y="30310"/>
                  </a:lnTo>
                  <a:lnTo>
                    <a:pt x="856996" y="23875"/>
                  </a:lnTo>
                  <a:lnTo>
                    <a:pt x="901052" y="23875"/>
                  </a:lnTo>
                  <a:lnTo>
                    <a:pt x="916559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969256" y="2481325"/>
              <a:ext cx="2036445" cy="1985010"/>
            </a:xfrm>
            <a:custGeom>
              <a:avLst/>
              <a:gdLst/>
              <a:ahLst/>
              <a:cxnLst/>
              <a:rect l="l" t="t" r="r" b="b"/>
              <a:pathLst>
                <a:path w="2036445" h="1985010">
                  <a:moveTo>
                    <a:pt x="78359" y="1656461"/>
                  </a:moveTo>
                  <a:lnTo>
                    <a:pt x="5588" y="1633855"/>
                  </a:lnTo>
                  <a:lnTo>
                    <a:pt x="0" y="1652143"/>
                  </a:lnTo>
                  <a:lnTo>
                    <a:pt x="72771" y="1674622"/>
                  </a:lnTo>
                  <a:lnTo>
                    <a:pt x="78359" y="1656461"/>
                  </a:lnTo>
                  <a:close/>
                </a:path>
                <a:path w="2036445" h="1985010">
                  <a:moveTo>
                    <a:pt x="205867" y="1695831"/>
                  </a:moveTo>
                  <a:lnTo>
                    <a:pt x="132969" y="1673225"/>
                  </a:lnTo>
                  <a:lnTo>
                    <a:pt x="127381" y="1691513"/>
                  </a:lnTo>
                  <a:lnTo>
                    <a:pt x="200152" y="1713992"/>
                  </a:lnTo>
                  <a:lnTo>
                    <a:pt x="205867" y="1695831"/>
                  </a:lnTo>
                  <a:close/>
                </a:path>
                <a:path w="2036445" h="1985010">
                  <a:moveTo>
                    <a:pt x="333248" y="1735201"/>
                  </a:moveTo>
                  <a:lnTo>
                    <a:pt x="260350" y="1712722"/>
                  </a:lnTo>
                  <a:lnTo>
                    <a:pt x="254762" y="1730883"/>
                  </a:lnTo>
                  <a:lnTo>
                    <a:pt x="327533" y="1753362"/>
                  </a:lnTo>
                  <a:lnTo>
                    <a:pt x="333248" y="1735201"/>
                  </a:lnTo>
                  <a:close/>
                </a:path>
                <a:path w="2036445" h="1985010">
                  <a:moveTo>
                    <a:pt x="460629" y="1774571"/>
                  </a:moveTo>
                  <a:lnTo>
                    <a:pt x="387858" y="1752092"/>
                  </a:lnTo>
                  <a:lnTo>
                    <a:pt x="382143" y="1770253"/>
                  </a:lnTo>
                  <a:lnTo>
                    <a:pt x="455041" y="1792732"/>
                  </a:lnTo>
                  <a:lnTo>
                    <a:pt x="460629" y="1774571"/>
                  </a:lnTo>
                  <a:close/>
                </a:path>
                <a:path w="2036445" h="1985010">
                  <a:moveTo>
                    <a:pt x="588010" y="1813941"/>
                  </a:moveTo>
                  <a:lnTo>
                    <a:pt x="515239" y="1791462"/>
                  </a:lnTo>
                  <a:lnTo>
                    <a:pt x="509651" y="1809623"/>
                  </a:lnTo>
                  <a:lnTo>
                    <a:pt x="582422" y="1832102"/>
                  </a:lnTo>
                  <a:lnTo>
                    <a:pt x="588010" y="1813941"/>
                  </a:lnTo>
                  <a:close/>
                </a:path>
                <a:path w="2036445" h="1985010">
                  <a:moveTo>
                    <a:pt x="715391" y="1853311"/>
                  </a:moveTo>
                  <a:lnTo>
                    <a:pt x="642620" y="1830832"/>
                  </a:lnTo>
                  <a:lnTo>
                    <a:pt x="637032" y="1848993"/>
                  </a:lnTo>
                  <a:lnTo>
                    <a:pt x="709803" y="1871472"/>
                  </a:lnTo>
                  <a:lnTo>
                    <a:pt x="715391" y="1853311"/>
                  </a:lnTo>
                  <a:close/>
                </a:path>
                <a:path w="2036445" h="1985010">
                  <a:moveTo>
                    <a:pt x="842772" y="1892681"/>
                  </a:moveTo>
                  <a:lnTo>
                    <a:pt x="770001" y="1870202"/>
                  </a:lnTo>
                  <a:lnTo>
                    <a:pt x="764413" y="1888363"/>
                  </a:lnTo>
                  <a:lnTo>
                    <a:pt x="837184" y="1910842"/>
                  </a:lnTo>
                  <a:lnTo>
                    <a:pt x="842772" y="1892681"/>
                  </a:lnTo>
                  <a:close/>
                </a:path>
                <a:path w="2036445" h="1985010">
                  <a:moveTo>
                    <a:pt x="970280" y="1932051"/>
                  </a:moveTo>
                  <a:lnTo>
                    <a:pt x="897382" y="1909572"/>
                  </a:lnTo>
                  <a:lnTo>
                    <a:pt x="891794" y="1927733"/>
                  </a:lnTo>
                  <a:lnTo>
                    <a:pt x="964565" y="1950212"/>
                  </a:lnTo>
                  <a:lnTo>
                    <a:pt x="970280" y="1932051"/>
                  </a:lnTo>
                  <a:close/>
                </a:path>
                <a:path w="2036445" h="1985010">
                  <a:moveTo>
                    <a:pt x="1064387" y="1971167"/>
                  </a:moveTo>
                  <a:lnTo>
                    <a:pt x="1002792" y="1912239"/>
                  </a:lnTo>
                  <a:lnTo>
                    <a:pt x="980313" y="1985010"/>
                  </a:lnTo>
                  <a:lnTo>
                    <a:pt x="1064387" y="1971167"/>
                  </a:lnTo>
                  <a:close/>
                </a:path>
                <a:path w="2036445" h="1985010">
                  <a:moveTo>
                    <a:pt x="2036445" y="0"/>
                  </a:moveTo>
                  <a:lnTo>
                    <a:pt x="1064895" y="0"/>
                  </a:lnTo>
                  <a:lnTo>
                    <a:pt x="1064895" y="323850"/>
                  </a:lnTo>
                  <a:lnTo>
                    <a:pt x="2036445" y="323850"/>
                  </a:lnTo>
                  <a:lnTo>
                    <a:pt x="2036445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034150" y="2481326"/>
              <a:ext cx="971550" cy="323850"/>
            </a:xfrm>
            <a:custGeom>
              <a:avLst/>
              <a:gdLst/>
              <a:ahLst/>
              <a:cxnLst/>
              <a:rect l="l" t="t" r="r" b="b"/>
              <a:pathLst>
                <a:path w="971550" h="323850">
                  <a:moveTo>
                    <a:pt x="0" y="323850"/>
                  </a:moveTo>
                  <a:lnTo>
                    <a:pt x="971550" y="323850"/>
                  </a:lnTo>
                  <a:lnTo>
                    <a:pt x="971550" y="0"/>
                  </a:lnTo>
                  <a:lnTo>
                    <a:pt x="0" y="0"/>
                  </a:lnTo>
                  <a:lnTo>
                    <a:pt x="0" y="323850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6126860" y="2536444"/>
            <a:ext cx="787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Malgun Gothic"/>
                <a:cs typeface="Malgun Gothic"/>
              </a:rPr>
              <a:t>마이페이지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030976" y="3383026"/>
            <a:ext cx="1073150" cy="349250"/>
          </a:xfrm>
          <a:prstGeom prst="rect">
            <a:avLst/>
          </a:prstGeom>
          <a:solidFill>
            <a:srgbClr val="44536A"/>
          </a:solidFill>
        </p:spPr>
        <p:txBody>
          <a:bodyPr wrap="square" lIns="0" tIns="81280" rIns="0" bIns="0" rtlCol="0" vert="horz">
            <a:spAutoFit/>
          </a:bodyPr>
          <a:lstStyle/>
          <a:p>
            <a:pPr marL="129539">
              <a:lnSpc>
                <a:spcPct val="100000"/>
              </a:lnSpc>
              <a:spcBef>
                <a:spcPts val="640"/>
              </a:spcBef>
            </a:pPr>
            <a:r>
              <a:rPr dirty="0" sz="1200" spc="-5" b="1">
                <a:solidFill>
                  <a:srgbClr val="FFFFFF"/>
                </a:solidFill>
                <a:latin typeface="Malgun Gothic"/>
                <a:cs typeface="Malgun Gothic"/>
              </a:rPr>
              <a:t>정액제</a:t>
            </a:r>
            <a:r>
              <a:rPr dirty="0" sz="1200" spc="-2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Malgun Gothic"/>
                <a:cs typeface="Malgun Gothic"/>
              </a:rPr>
              <a:t>신청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050276" y="2468626"/>
            <a:ext cx="1301750" cy="349250"/>
          </a:xfrm>
          <a:prstGeom prst="rect">
            <a:avLst/>
          </a:prstGeom>
          <a:solidFill>
            <a:srgbClr val="44536A"/>
          </a:solidFill>
        </p:spPr>
        <p:txBody>
          <a:bodyPr wrap="square" lIns="0" tIns="7810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615"/>
              </a:spcBef>
            </a:pPr>
            <a:r>
              <a:rPr dirty="0" sz="1200" spc="-5" b="1">
                <a:solidFill>
                  <a:srgbClr val="FFFFFF"/>
                </a:solidFill>
                <a:latin typeface="Malgun Gothic"/>
                <a:cs typeface="Malgun Gothic"/>
              </a:rPr>
              <a:t>회원정보</a:t>
            </a:r>
            <a:r>
              <a:rPr dirty="0" sz="1200" spc="-1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Malgun Gothic"/>
                <a:cs typeface="Malgun Gothic"/>
              </a:rPr>
              <a:t>CRUD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050276" y="1897126"/>
            <a:ext cx="1149350" cy="349250"/>
          </a:xfrm>
          <a:prstGeom prst="rect">
            <a:avLst/>
          </a:prstGeom>
          <a:solidFill>
            <a:srgbClr val="44536A"/>
          </a:solidFill>
        </p:spPr>
        <p:txBody>
          <a:bodyPr wrap="square" lIns="0" tIns="8191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645"/>
              </a:spcBef>
            </a:pPr>
            <a:r>
              <a:rPr dirty="0" sz="1200" b="1">
                <a:solidFill>
                  <a:srgbClr val="FFFFFF"/>
                </a:solidFill>
                <a:latin typeface="Malgun Gothic"/>
                <a:cs typeface="Malgun Gothic"/>
              </a:rPr>
              <a:t>찜목록</a:t>
            </a:r>
            <a:r>
              <a:rPr dirty="0" sz="1200" spc="-2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Malgun Gothic"/>
                <a:cs typeface="Malgun Gothic"/>
              </a:rPr>
              <a:t>CRUD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535926" y="3383026"/>
            <a:ext cx="539750" cy="349250"/>
          </a:xfrm>
          <a:prstGeom prst="rect">
            <a:avLst/>
          </a:prstGeom>
          <a:solidFill>
            <a:srgbClr val="44536A"/>
          </a:solidFill>
        </p:spPr>
        <p:txBody>
          <a:bodyPr wrap="square" lIns="0" tIns="8128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640"/>
              </a:spcBef>
            </a:pPr>
            <a:r>
              <a:rPr dirty="0" sz="1200" spc="-5" b="1">
                <a:solidFill>
                  <a:srgbClr val="FFFFFF"/>
                </a:solidFill>
                <a:latin typeface="Malgun Gothic"/>
                <a:cs typeface="Malgun Gothic"/>
              </a:rPr>
              <a:t>결제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976749" y="2033650"/>
            <a:ext cx="3085465" cy="2111375"/>
          </a:xfrm>
          <a:custGeom>
            <a:avLst/>
            <a:gdLst/>
            <a:ahLst/>
            <a:cxnLst/>
            <a:rect l="l" t="t" r="r" b="b"/>
            <a:pathLst>
              <a:path w="3085465" h="2111375">
                <a:moveTo>
                  <a:pt x="1061593" y="1524000"/>
                </a:moveTo>
                <a:lnTo>
                  <a:pt x="1036193" y="1511300"/>
                </a:lnTo>
                <a:lnTo>
                  <a:pt x="985393" y="1485900"/>
                </a:lnTo>
                <a:lnTo>
                  <a:pt x="985393" y="1511300"/>
                </a:lnTo>
                <a:lnTo>
                  <a:pt x="542671" y="1511300"/>
                </a:lnTo>
                <a:lnTo>
                  <a:pt x="542671" y="622173"/>
                </a:lnTo>
                <a:lnTo>
                  <a:pt x="983615" y="622173"/>
                </a:lnTo>
                <a:lnTo>
                  <a:pt x="983615" y="647700"/>
                </a:lnTo>
                <a:lnTo>
                  <a:pt x="1034669" y="622173"/>
                </a:lnTo>
                <a:lnTo>
                  <a:pt x="1059815" y="609600"/>
                </a:lnTo>
                <a:lnTo>
                  <a:pt x="1034237" y="596773"/>
                </a:lnTo>
                <a:lnTo>
                  <a:pt x="983615" y="571373"/>
                </a:lnTo>
                <a:lnTo>
                  <a:pt x="983615" y="596773"/>
                </a:lnTo>
                <a:lnTo>
                  <a:pt x="517271" y="596773"/>
                </a:lnTo>
                <a:lnTo>
                  <a:pt x="517271" y="2085594"/>
                </a:lnTo>
                <a:lnTo>
                  <a:pt x="0" y="2085594"/>
                </a:lnTo>
                <a:lnTo>
                  <a:pt x="0" y="2085975"/>
                </a:lnTo>
                <a:lnTo>
                  <a:pt x="0" y="2110994"/>
                </a:lnTo>
                <a:lnTo>
                  <a:pt x="0" y="2111375"/>
                </a:lnTo>
                <a:lnTo>
                  <a:pt x="543560" y="2111375"/>
                </a:lnTo>
                <a:lnTo>
                  <a:pt x="543560" y="2098675"/>
                </a:lnTo>
                <a:lnTo>
                  <a:pt x="543560" y="2085975"/>
                </a:lnTo>
                <a:lnTo>
                  <a:pt x="543560" y="1536700"/>
                </a:lnTo>
                <a:lnTo>
                  <a:pt x="985393" y="1536700"/>
                </a:lnTo>
                <a:lnTo>
                  <a:pt x="985393" y="1562100"/>
                </a:lnTo>
                <a:lnTo>
                  <a:pt x="1036193" y="1536700"/>
                </a:lnTo>
                <a:lnTo>
                  <a:pt x="1061593" y="1524000"/>
                </a:lnTo>
                <a:close/>
              </a:path>
              <a:path w="3085465" h="2111375">
                <a:moveTo>
                  <a:pt x="2566670" y="1524000"/>
                </a:moveTo>
                <a:lnTo>
                  <a:pt x="2490470" y="1485900"/>
                </a:lnTo>
                <a:lnTo>
                  <a:pt x="2490470" y="1511300"/>
                </a:lnTo>
                <a:lnTo>
                  <a:pt x="2114550" y="1511173"/>
                </a:lnTo>
                <a:lnTo>
                  <a:pt x="2114550" y="1536573"/>
                </a:lnTo>
                <a:lnTo>
                  <a:pt x="2490470" y="1536700"/>
                </a:lnTo>
                <a:lnTo>
                  <a:pt x="2490470" y="1562100"/>
                </a:lnTo>
                <a:lnTo>
                  <a:pt x="2541270" y="1536700"/>
                </a:lnTo>
                <a:lnTo>
                  <a:pt x="2566670" y="1524000"/>
                </a:lnTo>
                <a:close/>
              </a:path>
              <a:path w="3085465" h="2111375">
                <a:moveTo>
                  <a:pt x="3085084" y="38100"/>
                </a:moveTo>
                <a:lnTo>
                  <a:pt x="3059684" y="25400"/>
                </a:lnTo>
                <a:lnTo>
                  <a:pt x="3008884" y="0"/>
                </a:lnTo>
                <a:lnTo>
                  <a:pt x="3008884" y="25400"/>
                </a:lnTo>
                <a:lnTo>
                  <a:pt x="2477643" y="25400"/>
                </a:lnTo>
                <a:lnTo>
                  <a:pt x="2477643" y="591693"/>
                </a:lnTo>
                <a:lnTo>
                  <a:pt x="1895475" y="591693"/>
                </a:lnTo>
                <a:lnTo>
                  <a:pt x="1895475" y="596773"/>
                </a:lnTo>
                <a:lnTo>
                  <a:pt x="1895475" y="617093"/>
                </a:lnTo>
                <a:lnTo>
                  <a:pt x="1895475" y="622173"/>
                </a:lnTo>
                <a:lnTo>
                  <a:pt x="3008884" y="622300"/>
                </a:lnTo>
                <a:lnTo>
                  <a:pt x="3008884" y="647700"/>
                </a:lnTo>
                <a:lnTo>
                  <a:pt x="3059684" y="622300"/>
                </a:lnTo>
                <a:lnTo>
                  <a:pt x="3085084" y="609600"/>
                </a:lnTo>
                <a:lnTo>
                  <a:pt x="3008884" y="571500"/>
                </a:lnTo>
                <a:lnTo>
                  <a:pt x="3008884" y="596900"/>
                </a:lnTo>
                <a:lnTo>
                  <a:pt x="2503043" y="596849"/>
                </a:lnTo>
                <a:lnTo>
                  <a:pt x="2503043" y="591693"/>
                </a:lnTo>
                <a:lnTo>
                  <a:pt x="2503043" y="50800"/>
                </a:lnTo>
                <a:lnTo>
                  <a:pt x="3008884" y="50800"/>
                </a:lnTo>
                <a:lnTo>
                  <a:pt x="3008884" y="76200"/>
                </a:lnTo>
                <a:lnTo>
                  <a:pt x="3059684" y="50800"/>
                </a:lnTo>
                <a:lnTo>
                  <a:pt x="3085084" y="3810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8507476" y="3383026"/>
            <a:ext cx="1330325" cy="349250"/>
          </a:xfrm>
          <a:prstGeom prst="rect">
            <a:avLst/>
          </a:prstGeom>
          <a:solidFill>
            <a:srgbClr val="44536A"/>
          </a:solidFill>
        </p:spPr>
        <p:txBody>
          <a:bodyPr wrap="square" lIns="0" tIns="81280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640"/>
              </a:spcBef>
            </a:pPr>
            <a:r>
              <a:rPr dirty="0" sz="1200" spc="-5" b="1">
                <a:solidFill>
                  <a:srgbClr val="FFFFFF"/>
                </a:solidFill>
                <a:latin typeface="Malgun Gothic"/>
                <a:cs typeface="Malgun Gothic"/>
              </a:rPr>
              <a:t>유료동영상</a:t>
            </a:r>
            <a:r>
              <a:rPr dirty="0" sz="1200" spc="-1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Malgun Gothic"/>
                <a:cs typeface="Malgun Gothic"/>
              </a:rPr>
              <a:t>시청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269601" y="3106801"/>
            <a:ext cx="1320800" cy="349250"/>
          </a:xfrm>
          <a:prstGeom prst="rect">
            <a:avLst/>
          </a:prstGeom>
          <a:solidFill>
            <a:srgbClr val="44536A"/>
          </a:solidFill>
        </p:spPr>
        <p:txBody>
          <a:bodyPr wrap="square" lIns="0" tIns="8191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645"/>
              </a:spcBef>
            </a:pPr>
            <a:r>
              <a:rPr dirty="0" sz="1200" b="1">
                <a:solidFill>
                  <a:srgbClr val="FFFFFF"/>
                </a:solidFill>
                <a:latin typeface="Malgun Gothic"/>
                <a:cs typeface="Malgun Gothic"/>
              </a:rPr>
              <a:t>댓글</a:t>
            </a:r>
            <a:r>
              <a:rPr dirty="0" sz="1200" spc="-2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Malgun Gothic"/>
                <a:cs typeface="Malgun Gothic"/>
              </a:rPr>
              <a:t>생성&amp;삭제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269601" y="3668776"/>
            <a:ext cx="1320800" cy="349250"/>
          </a:xfrm>
          <a:prstGeom prst="rect">
            <a:avLst/>
          </a:prstGeom>
          <a:solidFill>
            <a:srgbClr val="44536A"/>
          </a:solidFill>
        </p:spPr>
        <p:txBody>
          <a:bodyPr wrap="square" lIns="0" tIns="8318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655"/>
              </a:spcBef>
            </a:pPr>
            <a:r>
              <a:rPr dirty="0" sz="1200" b="1">
                <a:solidFill>
                  <a:srgbClr val="FFFFFF"/>
                </a:solidFill>
                <a:latin typeface="Malgun Gothic"/>
                <a:cs typeface="Malgun Gothic"/>
              </a:rPr>
              <a:t>평점</a:t>
            </a:r>
            <a:r>
              <a:rPr dirty="0" sz="1200" spc="-2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Malgun Gothic"/>
                <a:cs typeface="Malgun Gothic"/>
              </a:rPr>
              <a:t>생성&amp;삭제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0" y="19100"/>
            <a:ext cx="10277475" cy="5282565"/>
            <a:chOff x="0" y="19100"/>
            <a:chExt cx="10277475" cy="5282565"/>
          </a:xfrm>
        </p:grpSpPr>
        <p:sp>
          <p:nvSpPr>
            <p:cNvPr id="58" name="object 58"/>
            <p:cNvSpPr/>
            <p:nvPr/>
          </p:nvSpPr>
          <p:spPr>
            <a:xfrm>
              <a:off x="8062849" y="3243325"/>
              <a:ext cx="2214245" cy="640080"/>
            </a:xfrm>
            <a:custGeom>
              <a:avLst/>
              <a:gdLst/>
              <a:ahLst/>
              <a:cxnLst/>
              <a:rect l="l" t="t" r="r" b="b"/>
              <a:pathLst>
                <a:path w="2214245" h="640079">
                  <a:moveTo>
                    <a:pt x="452120" y="314325"/>
                  </a:moveTo>
                  <a:lnTo>
                    <a:pt x="375920" y="276225"/>
                  </a:lnTo>
                  <a:lnTo>
                    <a:pt x="375920" y="301625"/>
                  </a:lnTo>
                  <a:lnTo>
                    <a:pt x="0" y="301498"/>
                  </a:lnTo>
                  <a:lnTo>
                    <a:pt x="0" y="326898"/>
                  </a:lnTo>
                  <a:lnTo>
                    <a:pt x="375920" y="327025"/>
                  </a:lnTo>
                  <a:lnTo>
                    <a:pt x="375920" y="352425"/>
                  </a:lnTo>
                  <a:lnTo>
                    <a:pt x="426720" y="327025"/>
                  </a:lnTo>
                  <a:lnTo>
                    <a:pt x="452120" y="314325"/>
                  </a:lnTo>
                  <a:close/>
                </a:path>
                <a:path w="2214245" h="640079">
                  <a:moveTo>
                    <a:pt x="2214245" y="38100"/>
                  </a:moveTo>
                  <a:lnTo>
                    <a:pt x="2188845" y="25400"/>
                  </a:lnTo>
                  <a:lnTo>
                    <a:pt x="2138045" y="0"/>
                  </a:lnTo>
                  <a:lnTo>
                    <a:pt x="2138045" y="25400"/>
                  </a:lnTo>
                  <a:lnTo>
                    <a:pt x="1975485" y="25400"/>
                  </a:lnTo>
                  <a:lnTo>
                    <a:pt x="1975485" y="300609"/>
                  </a:lnTo>
                  <a:lnTo>
                    <a:pt x="1762125" y="300609"/>
                  </a:lnTo>
                  <a:lnTo>
                    <a:pt x="1762125" y="301498"/>
                  </a:lnTo>
                  <a:lnTo>
                    <a:pt x="1762125" y="326009"/>
                  </a:lnTo>
                  <a:lnTo>
                    <a:pt x="1762125" y="326898"/>
                  </a:lnTo>
                  <a:lnTo>
                    <a:pt x="1975485" y="326898"/>
                  </a:lnTo>
                  <a:lnTo>
                    <a:pt x="1975485" y="614299"/>
                  </a:lnTo>
                  <a:lnTo>
                    <a:pt x="2138045" y="614299"/>
                  </a:lnTo>
                  <a:lnTo>
                    <a:pt x="2138045" y="639699"/>
                  </a:lnTo>
                  <a:lnTo>
                    <a:pt x="2188845" y="614299"/>
                  </a:lnTo>
                  <a:lnTo>
                    <a:pt x="2214245" y="601599"/>
                  </a:lnTo>
                  <a:lnTo>
                    <a:pt x="2188845" y="588899"/>
                  </a:lnTo>
                  <a:lnTo>
                    <a:pt x="2138045" y="563499"/>
                  </a:lnTo>
                  <a:lnTo>
                    <a:pt x="2138045" y="588899"/>
                  </a:lnTo>
                  <a:lnTo>
                    <a:pt x="2000885" y="588899"/>
                  </a:lnTo>
                  <a:lnTo>
                    <a:pt x="2000885" y="50800"/>
                  </a:lnTo>
                  <a:lnTo>
                    <a:pt x="2138045" y="50800"/>
                  </a:lnTo>
                  <a:lnTo>
                    <a:pt x="2138045" y="76200"/>
                  </a:lnTo>
                  <a:lnTo>
                    <a:pt x="2188845" y="50800"/>
                  </a:lnTo>
                  <a:lnTo>
                    <a:pt x="2214245" y="3810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183157" y="3429000"/>
              <a:ext cx="1485265" cy="1872614"/>
            </a:xfrm>
            <a:custGeom>
              <a:avLst/>
              <a:gdLst/>
              <a:ahLst/>
              <a:cxnLst/>
              <a:rect l="l" t="t" r="r" b="b"/>
              <a:pathLst>
                <a:path w="1485264" h="1872614">
                  <a:moveTo>
                    <a:pt x="47294" y="1800860"/>
                  </a:moveTo>
                  <a:lnTo>
                    <a:pt x="0" y="1860677"/>
                  </a:lnTo>
                  <a:lnTo>
                    <a:pt x="14935" y="1872488"/>
                  </a:lnTo>
                  <a:lnTo>
                    <a:pt x="62229" y="1812798"/>
                  </a:lnTo>
                  <a:lnTo>
                    <a:pt x="47294" y="1800860"/>
                  </a:lnTo>
                  <a:close/>
                </a:path>
                <a:path w="1485264" h="1872614">
                  <a:moveTo>
                    <a:pt x="130022" y="1696339"/>
                  </a:moveTo>
                  <a:lnTo>
                    <a:pt x="82765" y="1756156"/>
                  </a:lnTo>
                  <a:lnTo>
                    <a:pt x="97764" y="1767967"/>
                  </a:lnTo>
                  <a:lnTo>
                    <a:pt x="145008" y="1708150"/>
                  </a:lnTo>
                  <a:lnTo>
                    <a:pt x="130022" y="1696339"/>
                  </a:lnTo>
                  <a:close/>
                </a:path>
                <a:path w="1485264" h="1872614">
                  <a:moveTo>
                    <a:pt x="212826" y="1591818"/>
                  </a:moveTo>
                  <a:lnTo>
                    <a:pt x="165582" y="1651508"/>
                  </a:lnTo>
                  <a:lnTo>
                    <a:pt x="180441" y="1663319"/>
                  </a:lnTo>
                  <a:lnTo>
                    <a:pt x="227812" y="1603629"/>
                  </a:lnTo>
                  <a:lnTo>
                    <a:pt x="212826" y="1591818"/>
                  </a:lnTo>
                  <a:close/>
                </a:path>
                <a:path w="1485264" h="1872614">
                  <a:moveTo>
                    <a:pt x="295630" y="1487297"/>
                  </a:moveTo>
                  <a:lnTo>
                    <a:pt x="248259" y="1546987"/>
                  </a:lnTo>
                  <a:lnTo>
                    <a:pt x="263245" y="1558798"/>
                  </a:lnTo>
                  <a:lnTo>
                    <a:pt x="310489" y="1499108"/>
                  </a:lnTo>
                  <a:lnTo>
                    <a:pt x="295630" y="1487297"/>
                  </a:lnTo>
                  <a:close/>
                </a:path>
                <a:path w="1485264" h="1872614">
                  <a:moveTo>
                    <a:pt x="378307" y="1382649"/>
                  </a:moveTo>
                  <a:lnTo>
                    <a:pt x="331063" y="1442466"/>
                  </a:lnTo>
                  <a:lnTo>
                    <a:pt x="346049" y="1454277"/>
                  </a:lnTo>
                  <a:lnTo>
                    <a:pt x="393293" y="1394460"/>
                  </a:lnTo>
                  <a:lnTo>
                    <a:pt x="378307" y="1382649"/>
                  </a:lnTo>
                  <a:close/>
                </a:path>
                <a:path w="1485264" h="1872614">
                  <a:moveTo>
                    <a:pt x="461111" y="1278127"/>
                  </a:moveTo>
                  <a:lnTo>
                    <a:pt x="413867" y="1337818"/>
                  </a:lnTo>
                  <a:lnTo>
                    <a:pt x="428726" y="1349756"/>
                  </a:lnTo>
                  <a:lnTo>
                    <a:pt x="476097" y="1289939"/>
                  </a:lnTo>
                  <a:lnTo>
                    <a:pt x="461111" y="1278127"/>
                  </a:lnTo>
                  <a:close/>
                </a:path>
                <a:path w="1485264" h="1872614">
                  <a:moveTo>
                    <a:pt x="543915" y="1173607"/>
                  </a:moveTo>
                  <a:lnTo>
                    <a:pt x="496544" y="1233297"/>
                  </a:lnTo>
                  <a:lnTo>
                    <a:pt x="511530" y="1245108"/>
                  </a:lnTo>
                  <a:lnTo>
                    <a:pt x="558774" y="1185418"/>
                  </a:lnTo>
                  <a:lnTo>
                    <a:pt x="543915" y="1173607"/>
                  </a:lnTo>
                  <a:close/>
                </a:path>
                <a:path w="1485264" h="1872614">
                  <a:moveTo>
                    <a:pt x="626719" y="1069086"/>
                  </a:moveTo>
                  <a:lnTo>
                    <a:pt x="579348" y="1128776"/>
                  </a:lnTo>
                  <a:lnTo>
                    <a:pt x="594334" y="1140587"/>
                  </a:lnTo>
                  <a:lnTo>
                    <a:pt x="641578" y="1080897"/>
                  </a:lnTo>
                  <a:lnTo>
                    <a:pt x="626719" y="1069086"/>
                  </a:lnTo>
                  <a:close/>
                </a:path>
                <a:path w="1485264" h="1872614">
                  <a:moveTo>
                    <a:pt x="709396" y="964438"/>
                  </a:moveTo>
                  <a:lnTo>
                    <a:pt x="662152" y="1024255"/>
                  </a:lnTo>
                  <a:lnTo>
                    <a:pt x="677011" y="1036066"/>
                  </a:lnTo>
                  <a:lnTo>
                    <a:pt x="724382" y="976249"/>
                  </a:lnTo>
                  <a:lnTo>
                    <a:pt x="709396" y="964438"/>
                  </a:lnTo>
                  <a:close/>
                </a:path>
                <a:path w="1485264" h="1872614">
                  <a:moveTo>
                    <a:pt x="792200" y="859917"/>
                  </a:moveTo>
                  <a:lnTo>
                    <a:pt x="744956" y="919607"/>
                  </a:lnTo>
                  <a:lnTo>
                    <a:pt x="759815" y="931544"/>
                  </a:lnTo>
                  <a:lnTo>
                    <a:pt x="807186" y="871727"/>
                  </a:lnTo>
                  <a:lnTo>
                    <a:pt x="792200" y="859917"/>
                  </a:lnTo>
                  <a:close/>
                </a:path>
                <a:path w="1485264" h="1872614">
                  <a:moveTo>
                    <a:pt x="875004" y="755395"/>
                  </a:moveTo>
                  <a:lnTo>
                    <a:pt x="827633" y="815086"/>
                  </a:lnTo>
                  <a:lnTo>
                    <a:pt x="842619" y="826897"/>
                  </a:lnTo>
                  <a:lnTo>
                    <a:pt x="889863" y="767207"/>
                  </a:lnTo>
                  <a:lnTo>
                    <a:pt x="875004" y="755395"/>
                  </a:lnTo>
                  <a:close/>
                </a:path>
                <a:path w="1485264" h="1872614">
                  <a:moveTo>
                    <a:pt x="957681" y="650748"/>
                  </a:moveTo>
                  <a:lnTo>
                    <a:pt x="910437" y="710564"/>
                  </a:lnTo>
                  <a:lnTo>
                    <a:pt x="925423" y="722376"/>
                  </a:lnTo>
                  <a:lnTo>
                    <a:pt x="972667" y="662686"/>
                  </a:lnTo>
                  <a:lnTo>
                    <a:pt x="957681" y="650748"/>
                  </a:lnTo>
                  <a:close/>
                </a:path>
                <a:path w="1485264" h="1872614">
                  <a:moveTo>
                    <a:pt x="1040485" y="546226"/>
                  </a:moveTo>
                  <a:lnTo>
                    <a:pt x="993241" y="606044"/>
                  </a:lnTo>
                  <a:lnTo>
                    <a:pt x="1008100" y="617855"/>
                  </a:lnTo>
                  <a:lnTo>
                    <a:pt x="1055471" y="558038"/>
                  </a:lnTo>
                  <a:lnTo>
                    <a:pt x="1040485" y="546226"/>
                  </a:lnTo>
                  <a:close/>
                </a:path>
                <a:path w="1485264" h="1872614">
                  <a:moveTo>
                    <a:pt x="1123289" y="441706"/>
                  </a:moveTo>
                  <a:lnTo>
                    <a:pt x="1075918" y="501395"/>
                  </a:lnTo>
                  <a:lnTo>
                    <a:pt x="1090904" y="513206"/>
                  </a:lnTo>
                  <a:lnTo>
                    <a:pt x="1138148" y="453517"/>
                  </a:lnTo>
                  <a:lnTo>
                    <a:pt x="1123289" y="441706"/>
                  </a:lnTo>
                  <a:close/>
                </a:path>
                <a:path w="1485264" h="1872614">
                  <a:moveTo>
                    <a:pt x="1206093" y="337185"/>
                  </a:moveTo>
                  <a:lnTo>
                    <a:pt x="1158722" y="396875"/>
                  </a:lnTo>
                  <a:lnTo>
                    <a:pt x="1173708" y="408686"/>
                  </a:lnTo>
                  <a:lnTo>
                    <a:pt x="1220952" y="348995"/>
                  </a:lnTo>
                  <a:lnTo>
                    <a:pt x="1206093" y="337185"/>
                  </a:lnTo>
                  <a:close/>
                </a:path>
                <a:path w="1485264" h="1872614">
                  <a:moveTo>
                    <a:pt x="1288770" y="232537"/>
                  </a:moveTo>
                  <a:lnTo>
                    <a:pt x="1241526" y="292354"/>
                  </a:lnTo>
                  <a:lnTo>
                    <a:pt x="1256385" y="304164"/>
                  </a:lnTo>
                  <a:lnTo>
                    <a:pt x="1303756" y="244348"/>
                  </a:lnTo>
                  <a:lnTo>
                    <a:pt x="1288770" y="232537"/>
                  </a:lnTo>
                  <a:close/>
                </a:path>
                <a:path w="1485264" h="1872614">
                  <a:moveTo>
                    <a:pt x="1371574" y="128015"/>
                  </a:moveTo>
                  <a:lnTo>
                    <a:pt x="1324330" y="187832"/>
                  </a:lnTo>
                  <a:lnTo>
                    <a:pt x="1339189" y="199644"/>
                  </a:lnTo>
                  <a:lnTo>
                    <a:pt x="1386560" y="139826"/>
                  </a:lnTo>
                  <a:lnTo>
                    <a:pt x="1371574" y="128015"/>
                  </a:lnTo>
                  <a:close/>
                </a:path>
                <a:path w="1485264" h="1872614">
                  <a:moveTo>
                    <a:pt x="1430234" y="53795"/>
                  </a:moveTo>
                  <a:lnTo>
                    <a:pt x="1407007" y="83185"/>
                  </a:lnTo>
                  <a:lnTo>
                    <a:pt x="1421993" y="94996"/>
                  </a:lnTo>
                  <a:lnTo>
                    <a:pt x="1445226" y="65693"/>
                  </a:lnTo>
                  <a:lnTo>
                    <a:pt x="1430234" y="53795"/>
                  </a:lnTo>
                  <a:close/>
                </a:path>
                <a:path w="1485264" h="1872614">
                  <a:moveTo>
                    <a:pt x="1475909" y="43814"/>
                  </a:moveTo>
                  <a:lnTo>
                    <a:pt x="1438122" y="43814"/>
                  </a:lnTo>
                  <a:lnTo>
                    <a:pt x="1453108" y="55752"/>
                  </a:lnTo>
                  <a:lnTo>
                    <a:pt x="1445226" y="65693"/>
                  </a:lnTo>
                  <a:lnTo>
                    <a:pt x="1467586" y="83438"/>
                  </a:lnTo>
                  <a:lnTo>
                    <a:pt x="1475909" y="43814"/>
                  </a:lnTo>
                  <a:close/>
                </a:path>
                <a:path w="1485264" h="1872614">
                  <a:moveTo>
                    <a:pt x="1438122" y="43814"/>
                  </a:moveTo>
                  <a:lnTo>
                    <a:pt x="1430234" y="53795"/>
                  </a:lnTo>
                  <a:lnTo>
                    <a:pt x="1445226" y="65693"/>
                  </a:lnTo>
                  <a:lnTo>
                    <a:pt x="1453108" y="55752"/>
                  </a:lnTo>
                  <a:lnTo>
                    <a:pt x="1438122" y="43814"/>
                  </a:lnTo>
                  <a:close/>
                </a:path>
                <a:path w="1485264" h="1872614">
                  <a:moveTo>
                    <a:pt x="1485112" y="0"/>
                  </a:moveTo>
                  <a:lnTo>
                    <a:pt x="1407896" y="36067"/>
                  </a:lnTo>
                  <a:lnTo>
                    <a:pt x="1430234" y="53795"/>
                  </a:lnTo>
                  <a:lnTo>
                    <a:pt x="1438122" y="43814"/>
                  </a:lnTo>
                  <a:lnTo>
                    <a:pt x="1475909" y="43814"/>
                  </a:lnTo>
                  <a:lnTo>
                    <a:pt x="148511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9100"/>
              <a:ext cx="1114501" cy="1124026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257175" y="285750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600075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00075" y="600075"/>
                  </a:lnTo>
                  <a:lnTo>
                    <a:pt x="600075" y="0"/>
                  </a:lnTo>
                  <a:close/>
                </a:path>
              </a:pathLst>
            </a:custGeom>
            <a:solidFill>
              <a:srgbClr val="FCC34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357504" y="312356"/>
            <a:ext cx="3873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30" b="1">
                <a:solidFill>
                  <a:srgbClr val="FFFFFF"/>
                </a:solidFill>
                <a:latin typeface="Malgun Gothic"/>
                <a:cs typeface="Malgun Gothic"/>
              </a:rPr>
              <a:t>04</a:t>
            </a:r>
            <a:endParaRPr sz="2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" y="114236"/>
            <a:ext cx="11939905" cy="6596380"/>
            <a:chOff x="142875" y="114236"/>
            <a:chExt cx="11939905" cy="6596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75" y="114236"/>
              <a:ext cx="11939651" cy="659612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7175" y="228599"/>
              <a:ext cx="11658600" cy="6315710"/>
            </a:xfrm>
            <a:custGeom>
              <a:avLst/>
              <a:gdLst/>
              <a:ahLst/>
              <a:cxnLst/>
              <a:rect l="l" t="t" r="r" b="b"/>
              <a:pathLst>
                <a:path w="11658600" h="6315709">
                  <a:moveTo>
                    <a:pt x="11658600" y="0"/>
                  </a:moveTo>
                  <a:lnTo>
                    <a:pt x="669556" y="0"/>
                  </a:lnTo>
                  <a:lnTo>
                    <a:pt x="669556" y="690880"/>
                  </a:lnTo>
                  <a:lnTo>
                    <a:pt x="0" y="690880"/>
                  </a:lnTo>
                  <a:lnTo>
                    <a:pt x="0" y="6315710"/>
                  </a:lnTo>
                  <a:lnTo>
                    <a:pt x="11658600" y="6315710"/>
                  </a:lnTo>
                  <a:lnTo>
                    <a:pt x="11658600" y="690880"/>
                  </a:lnTo>
                  <a:lnTo>
                    <a:pt x="1165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260475" y="400367"/>
            <a:ext cx="19608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Malgun Gothic"/>
                <a:cs typeface="Malgun Gothic"/>
              </a:rPr>
              <a:t>프로그램</a:t>
            </a:r>
            <a:r>
              <a:rPr dirty="0" sz="2400" spc="-105" b="1">
                <a:latin typeface="Malgun Gothic"/>
                <a:cs typeface="Malgun Gothic"/>
              </a:rPr>
              <a:t> </a:t>
            </a:r>
            <a:r>
              <a:rPr dirty="0" sz="2400" b="1">
                <a:latin typeface="Malgun Gothic"/>
                <a:cs typeface="Malgun Gothic"/>
              </a:rPr>
              <a:t>화면</a:t>
            </a:r>
            <a:endParaRPr sz="2400">
              <a:latin typeface="Malgun Gothic"/>
              <a:cs typeface="Malgun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1550650" cy="6162675"/>
            <a:chOff x="0" y="0"/>
            <a:chExt cx="11550650" cy="6162675"/>
          </a:xfrm>
        </p:grpSpPr>
        <p:sp>
          <p:nvSpPr>
            <p:cNvPr id="7" name="object 7"/>
            <p:cNvSpPr/>
            <p:nvPr/>
          </p:nvSpPr>
          <p:spPr>
            <a:xfrm>
              <a:off x="1290700" y="919225"/>
              <a:ext cx="10260330" cy="0"/>
            </a:xfrm>
            <a:custGeom>
              <a:avLst/>
              <a:gdLst/>
              <a:ahLst/>
              <a:cxnLst/>
              <a:rect l="l" t="t" r="r" b="b"/>
              <a:pathLst>
                <a:path w="10260330" h="0">
                  <a:moveTo>
                    <a:pt x="0" y="0"/>
                  </a:moveTo>
                  <a:lnTo>
                    <a:pt x="10259949" y="0"/>
                  </a:lnTo>
                </a:path>
              </a:pathLst>
            </a:custGeom>
            <a:ln w="635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85875" y="914400"/>
              <a:ext cx="1080135" cy="0"/>
            </a:xfrm>
            <a:custGeom>
              <a:avLst/>
              <a:gdLst/>
              <a:ahLst/>
              <a:cxnLst/>
              <a:rect l="l" t="t" r="r" b="b"/>
              <a:pathLst>
                <a:path w="1080135" h="0">
                  <a:moveTo>
                    <a:pt x="0" y="0"/>
                  </a:moveTo>
                  <a:lnTo>
                    <a:pt x="1080008" y="0"/>
                  </a:lnTo>
                </a:path>
              </a:pathLst>
            </a:custGeom>
            <a:ln w="158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7225" y="1133475"/>
              <a:ext cx="4457700" cy="25527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7950" y="1552575"/>
              <a:ext cx="4562475" cy="40862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7225" y="3838575"/>
              <a:ext cx="4457700" cy="23241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1114501" cy="111455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57175" y="257175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600075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00075" y="600075"/>
                  </a:lnTo>
                  <a:lnTo>
                    <a:pt x="600075" y="0"/>
                  </a:lnTo>
                  <a:close/>
                </a:path>
              </a:pathLst>
            </a:custGeom>
            <a:solidFill>
              <a:srgbClr val="FCC34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57504" y="285432"/>
            <a:ext cx="3873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30" b="1">
                <a:solidFill>
                  <a:srgbClr val="FFFFFF"/>
                </a:solidFill>
                <a:latin typeface="Malgun Gothic"/>
                <a:cs typeface="Malgun Gothic"/>
              </a:rPr>
              <a:t>05</a:t>
            </a:r>
            <a:endParaRPr sz="2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725" y="152336"/>
            <a:ext cx="11939905" cy="6586855"/>
            <a:chOff x="85725" y="152336"/>
            <a:chExt cx="11939905" cy="65868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25" y="152336"/>
              <a:ext cx="11939651" cy="658660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00025" y="266699"/>
              <a:ext cx="11658600" cy="6305550"/>
            </a:xfrm>
            <a:custGeom>
              <a:avLst/>
              <a:gdLst/>
              <a:ahLst/>
              <a:cxnLst/>
              <a:rect l="l" t="t" r="r" b="b"/>
              <a:pathLst>
                <a:path w="11658600" h="6305550">
                  <a:moveTo>
                    <a:pt x="11658600" y="0"/>
                  </a:moveTo>
                  <a:lnTo>
                    <a:pt x="669556" y="0"/>
                  </a:lnTo>
                  <a:lnTo>
                    <a:pt x="669556" y="690880"/>
                  </a:lnTo>
                  <a:lnTo>
                    <a:pt x="0" y="690880"/>
                  </a:lnTo>
                  <a:lnTo>
                    <a:pt x="0" y="6305550"/>
                  </a:lnTo>
                  <a:lnTo>
                    <a:pt x="11658600" y="6305550"/>
                  </a:lnTo>
                  <a:lnTo>
                    <a:pt x="11658600" y="690880"/>
                  </a:lnTo>
                  <a:lnTo>
                    <a:pt x="1165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260475" y="400367"/>
            <a:ext cx="19608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Malgun Gothic"/>
                <a:cs typeface="Malgun Gothic"/>
              </a:rPr>
              <a:t>프로그램</a:t>
            </a:r>
            <a:r>
              <a:rPr dirty="0" sz="2400" spc="-105" b="1">
                <a:latin typeface="Malgun Gothic"/>
                <a:cs typeface="Malgun Gothic"/>
              </a:rPr>
              <a:t> </a:t>
            </a:r>
            <a:r>
              <a:rPr dirty="0" sz="2400" b="1">
                <a:latin typeface="Malgun Gothic"/>
                <a:cs typeface="Malgun Gothic"/>
              </a:rPr>
              <a:t>화면</a:t>
            </a:r>
            <a:endParaRPr sz="2400">
              <a:latin typeface="Malgun Gothic"/>
              <a:cs typeface="Malgun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1550650" cy="5838825"/>
            <a:chOff x="0" y="0"/>
            <a:chExt cx="11550650" cy="5838825"/>
          </a:xfrm>
        </p:grpSpPr>
        <p:sp>
          <p:nvSpPr>
            <p:cNvPr id="7" name="object 7"/>
            <p:cNvSpPr/>
            <p:nvPr/>
          </p:nvSpPr>
          <p:spPr>
            <a:xfrm>
              <a:off x="1290700" y="919225"/>
              <a:ext cx="10260330" cy="0"/>
            </a:xfrm>
            <a:custGeom>
              <a:avLst/>
              <a:gdLst/>
              <a:ahLst/>
              <a:cxnLst/>
              <a:rect l="l" t="t" r="r" b="b"/>
              <a:pathLst>
                <a:path w="10260330" h="0">
                  <a:moveTo>
                    <a:pt x="0" y="0"/>
                  </a:moveTo>
                  <a:lnTo>
                    <a:pt x="10259949" y="0"/>
                  </a:lnTo>
                </a:path>
              </a:pathLst>
            </a:custGeom>
            <a:ln w="635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85875" y="914400"/>
              <a:ext cx="1080135" cy="0"/>
            </a:xfrm>
            <a:custGeom>
              <a:avLst/>
              <a:gdLst/>
              <a:ahLst/>
              <a:cxnLst/>
              <a:rect l="l" t="t" r="r" b="b"/>
              <a:pathLst>
                <a:path w="1080135" h="0">
                  <a:moveTo>
                    <a:pt x="0" y="0"/>
                  </a:moveTo>
                  <a:lnTo>
                    <a:pt x="1080008" y="0"/>
                  </a:lnTo>
                </a:path>
              </a:pathLst>
            </a:custGeom>
            <a:ln w="158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1100" y="1323975"/>
              <a:ext cx="5419725" cy="3124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58025" y="1333500"/>
              <a:ext cx="3467100" cy="45053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1100" y="4705350"/>
              <a:ext cx="5448300" cy="11334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1057351" cy="111442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0025" y="266700"/>
              <a:ext cx="600075" cy="590550"/>
            </a:xfrm>
            <a:custGeom>
              <a:avLst/>
              <a:gdLst/>
              <a:ahLst/>
              <a:cxnLst/>
              <a:rect l="l" t="t" r="r" b="b"/>
              <a:pathLst>
                <a:path w="600075" h="590550">
                  <a:moveTo>
                    <a:pt x="600075" y="0"/>
                  </a:moveTo>
                  <a:lnTo>
                    <a:pt x="0" y="0"/>
                  </a:lnTo>
                  <a:lnTo>
                    <a:pt x="0" y="590550"/>
                  </a:lnTo>
                  <a:lnTo>
                    <a:pt x="600075" y="590550"/>
                  </a:lnTo>
                  <a:lnTo>
                    <a:pt x="600075" y="0"/>
                  </a:lnTo>
                  <a:close/>
                </a:path>
              </a:pathLst>
            </a:custGeom>
            <a:solidFill>
              <a:srgbClr val="FCC34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03529" y="292036"/>
            <a:ext cx="3873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30" b="1">
                <a:solidFill>
                  <a:srgbClr val="FFFFFF"/>
                </a:solidFill>
                <a:latin typeface="Malgun Gothic"/>
                <a:cs typeface="Malgun Gothic"/>
              </a:rPr>
              <a:t>05</a:t>
            </a:r>
            <a:endParaRPr sz="2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0475" y="400367"/>
            <a:ext cx="6356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Malgun Gothic"/>
                <a:cs typeface="Malgun Gothic"/>
              </a:rPr>
              <a:t>시연</a:t>
            </a:r>
            <a:endParaRPr sz="24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1550650" cy="1115060"/>
            <a:chOff x="0" y="0"/>
            <a:chExt cx="11550650" cy="1115060"/>
          </a:xfrm>
        </p:grpSpPr>
        <p:sp>
          <p:nvSpPr>
            <p:cNvPr id="4" name="object 4"/>
            <p:cNvSpPr/>
            <p:nvPr/>
          </p:nvSpPr>
          <p:spPr>
            <a:xfrm>
              <a:off x="1290700" y="919225"/>
              <a:ext cx="10260330" cy="0"/>
            </a:xfrm>
            <a:custGeom>
              <a:avLst/>
              <a:gdLst/>
              <a:ahLst/>
              <a:cxnLst/>
              <a:rect l="l" t="t" r="r" b="b"/>
              <a:pathLst>
                <a:path w="10260330" h="0">
                  <a:moveTo>
                    <a:pt x="0" y="0"/>
                  </a:moveTo>
                  <a:lnTo>
                    <a:pt x="10259949" y="0"/>
                  </a:lnTo>
                </a:path>
              </a:pathLst>
            </a:custGeom>
            <a:ln w="635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85875" y="914400"/>
              <a:ext cx="1080135" cy="0"/>
            </a:xfrm>
            <a:custGeom>
              <a:avLst/>
              <a:gdLst/>
              <a:ahLst/>
              <a:cxnLst/>
              <a:rect l="l" t="t" r="r" b="b"/>
              <a:pathLst>
                <a:path w="1080135" h="0">
                  <a:moveTo>
                    <a:pt x="0" y="0"/>
                  </a:moveTo>
                  <a:lnTo>
                    <a:pt x="1080008" y="0"/>
                  </a:lnTo>
                </a:path>
              </a:pathLst>
            </a:custGeom>
            <a:ln w="158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14501" cy="111455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57175" y="257175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600075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00075" y="600075"/>
                  </a:lnTo>
                  <a:lnTo>
                    <a:pt x="600075" y="0"/>
                  </a:lnTo>
                  <a:close/>
                </a:path>
              </a:pathLst>
            </a:custGeom>
            <a:solidFill>
              <a:srgbClr val="FCC34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27676" y="3070224"/>
            <a:ext cx="201803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영상</a:t>
            </a:r>
            <a:r>
              <a:rPr dirty="0" spc="-85"/>
              <a:t> </a:t>
            </a:r>
            <a:r>
              <a:rPr dirty="0"/>
              <a:t>시청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7504" y="285432"/>
            <a:ext cx="3873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30" b="1">
                <a:solidFill>
                  <a:srgbClr val="FFFFFF"/>
                </a:solidFill>
                <a:latin typeface="Malgun Gothic"/>
                <a:cs typeface="Malgun Gothic"/>
              </a:rPr>
              <a:t>06</a:t>
            </a:r>
            <a:endParaRPr sz="2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8585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2021-08-05T01:08:46Z</dcterms:created>
  <dcterms:modified xsi:type="dcterms:W3CDTF">2021-08-05T01:08:46Z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2021-08-04T00:00:00Z</vt:filetime>
  </property>
  <property fmtid="{D5CDD505-2E9C-101B-9397-08002B2CF9AE}" pid="3" name="LastSaved">
    <vt:filetime>2021-08-05T00:00:00Z</vt:filetime>
  </property>
</Properties>
</file>