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 name="Shape 39"/>
        <p:cNvGrpSpPr/>
        <p:nvPr/>
      </p:nvGrpSpPr>
      <p:grpSpPr>
        <a:xfrm>
          <a:off x="0" y="0"/>
          <a:ext cx="0" cy="0"/>
          <a:chOff x="0" y="0"/>
          <a:chExt cx="0" cy="0"/>
        </a:xfrm>
      </p:grpSpPr>
      <p:sp>
        <p:nvSpPr>
          <p:cNvPr id="40" name="Google Shape;40;g2cc1f6cec73_0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1" name="Google Shape;41;g2cc1f6cec73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d0b3e703c8_2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d0b3e703c8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Here is a overview of what the pipeline tells us about the mutation induced structural changes of alphaB crystallin. This is the RMSD result of different mutation we get from the </a:t>
            </a:r>
            <a:r>
              <a:rPr lang="en-US"/>
              <a:t>pipeline, we can see this time with the help of esmfold we are able to see a change of RMSD comparable to the expected degree of influence from point mutations. Generally we see a larger RMSD when mutation like V79H that significantly disrupt hydrophobic core, and group mutations that disrupt the anti-parallel beta sheet. Compared to mini-demo we think esmfold is a better model for analyzing point mutation than Robetta, making the pipeline more informative for this kind of analysis.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f806855b2c_0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f806855b2c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Goes into the detail of the result, we used Pymol as a support tool to visualize the prediction, and get an idea of where the difference of RMSD comes from. </a:t>
            </a:r>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US">
                <a:solidFill>
                  <a:schemeClr val="dk1"/>
                </a:solidFill>
              </a:rPr>
              <a:t>We can see for mutations mentioned in literature (picture on right), those are mutations </a:t>
            </a:r>
            <a:r>
              <a:rPr lang="en-US">
                <a:solidFill>
                  <a:schemeClr val="dk1"/>
                </a:solidFill>
              </a:rPr>
              <a:t>occur</a:t>
            </a:r>
            <a:r>
              <a:rPr lang="en-US">
                <a:solidFill>
                  <a:schemeClr val="dk1"/>
                </a:solidFill>
              </a:rPr>
              <a:t> on twists and mainly participate in interaction between monomers. As here we only predict monomer conformation such we might not able to directly capture those changes. However esmfold still helps to analyze the potential residue shift at those boundary regions, such as in D43H we can see a outward shift of the twist which clearly does not occur in other models.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US">
                <a:solidFill>
                  <a:schemeClr val="dk1"/>
                </a:solidFill>
              </a:rPr>
              <a:t>For V79H, we can see esmfold model respond to the disruption of hydrophobic core and </a:t>
            </a:r>
            <a:r>
              <a:rPr lang="en-US">
                <a:solidFill>
                  <a:schemeClr val="dk1"/>
                </a:solidFill>
              </a:rPr>
              <a:t>predicted</a:t>
            </a:r>
            <a:r>
              <a:rPr lang="en-US">
                <a:solidFill>
                  <a:schemeClr val="dk1"/>
                </a:solidFill>
              </a:rPr>
              <a:t> a opening of the beta sheet </a:t>
            </a:r>
            <a:r>
              <a:rPr lang="en-US">
                <a:solidFill>
                  <a:schemeClr val="dk1"/>
                </a:solidFill>
              </a:rPr>
              <a:t>sandwich</a:t>
            </a:r>
            <a:r>
              <a:rPr lang="en-US">
                <a:solidFill>
                  <a:schemeClr val="dk1"/>
                </a:solidFill>
              </a:rPr>
              <a:t>.This is a good news showing esmfold is a better AI structural prediction model for missense mutation compared to Robetta, it will have the ability to show potential changes of unseen point </a:t>
            </a:r>
            <a:r>
              <a:rPr lang="en-US">
                <a:solidFill>
                  <a:schemeClr val="dk1"/>
                </a:solidFill>
              </a:rPr>
              <a:t>mutation</a:t>
            </a:r>
            <a:r>
              <a:rPr lang="en-US">
                <a:solidFill>
                  <a:schemeClr val="dk1"/>
                </a:solidFill>
              </a:rPr>
              <a:t> in the data base by </a:t>
            </a:r>
            <a:r>
              <a:rPr lang="en-US">
                <a:solidFill>
                  <a:schemeClr val="dk1"/>
                </a:solidFill>
              </a:rPr>
              <a:t>referring</a:t>
            </a:r>
            <a:r>
              <a:rPr lang="en-US">
                <a:solidFill>
                  <a:schemeClr val="dk1"/>
                </a:solidFill>
              </a:rPr>
              <a:t> to changes intramolecular relationship. </a:t>
            </a:r>
            <a:endParaRPr>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d0b3e703c8_3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d0b3e703c8_3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Finally, we choose </a:t>
            </a:r>
            <a:r>
              <a:rPr lang="en-US"/>
              <a:t>inserting</a:t>
            </a:r>
            <a:r>
              <a:rPr lang="en-US"/>
              <a:t> the group of mutations as a demonstration of cases when user’s input might disrupt secondary structure assignment,(proof of concept example). . Here we can see that the original anti-parallel beta sheet changed into disordered region as in the prediction result. Such changes is </a:t>
            </a:r>
            <a:r>
              <a:rPr lang="en-US"/>
              <a:t>actually</a:t>
            </a:r>
            <a:r>
              <a:rPr lang="en-US"/>
              <a:t> captured by our pipeline analysis as you can see in the highlighted region of the csv file. </a:t>
            </a:r>
            <a:endParaRPr/>
          </a:p>
          <a:p>
            <a:pPr indent="0" lvl="0" marL="0" rtl="0" algn="l">
              <a:spcBef>
                <a:spcPts val="0"/>
              </a:spcBef>
              <a:spcAft>
                <a:spcPts val="0"/>
              </a:spcAft>
              <a:buNone/>
            </a:pPr>
            <a:r>
              <a:rPr lang="en-US"/>
              <a:t>Overall, the demo shows the improved capability of our pipeline to analyze </a:t>
            </a:r>
            <a:r>
              <a:rPr lang="en-US"/>
              <a:t>mutation</a:t>
            </a:r>
            <a:r>
              <a:rPr lang="en-US"/>
              <a:t> induced structural changes in proteins, such as in cases of AlphaB crystallin where local residue location plays an important role in the protein function. </a:t>
            </a:r>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f80686af15_0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f80686af15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solidFill>
                  <a:schemeClr val="dk1"/>
                </a:solidFill>
              </a:rPr>
              <a:t>The pipeline has even larger potential when it is applied on some protein that does not have a identified crystallized structure. Using the pipeline user can have an idea of the outcome of proposed mutation before performing laboratory analysis, using computational power to save time and resources. </a:t>
            </a:r>
            <a:endParaRPr>
              <a:solidFill>
                <a:schemeClr val="dk1"/>
              </a:solidFill>
            </a:endParaRPr>
          </a:p>
          <a:p>
            <a:pPr indent="0" lvl="0" marL="0" rtl="0" algn="l">
              <a:spcBef>
                <a:spcPts val="0"/>
              </a:spcBef>
              <a:spcAft>
                <a:spcPts val="0"/>
              </a:spcAft>
              <a:buNone/>
            </a:pPr>
            <a:r>
              <a:rPr lang="en-US">
                <a:solidFill>
                  <a:schemeClr val="dk1"/>
                </a:solidFill>
              </a:rPr>
              <a:t>use alpha B crystallin to see if pipeline works</a:t>
            </a:r>
            <a:endParaRPr>
              <a:solidFill>
                <a:schemeClr val="dk1"/>
              </a:solidFill>
            </a:endParaRPr>
          </a:p>
          <a:p>
            <a:pPr indent="0" lvl="0" marL="0" rtl="0" algn="l">
              <a:spcBef>
                <a:spcPts val="0"/>
              </a:spcBef>
              <a:spcAft>
                <a:spcPts val="0"/>
              </a:spcAft>
              <a:buNone/>
            </a:pPr>
            <a:r>
              <a:rPr lang="en-US">
                <a:solidFill>
                  <a:schemeClr val="dk1"/>
                </a:solidFill>
              </a:rPr>
              <a:t>since validation we implement for other proteins </a:t>
            </a:r>
            <a:endParaRPr>
              <a:solidFill>
                <a:schemeClr val="dk1"/>
              </a:solidFill>
            </a:endParaRPr>
          </a:p>
          <a:p>
            <a:pPr indent="-298450" lvl="0" marL="457200" rtl="0" algn="l">
              <a:spcBef>
                <a:spcPts val="0"/>
              </a:spcBef>
              <a:spcAft>
                <a:spcPts val="0"/>
              </a:spcAft>
              <a:buClr>
                <a:schemeClr val="dk1"/>
              </a:buClr>
              <a:buSzPts val="1100"/>
              <a:buChar char="-"/>
            </a:pPr>
            <a:r>
              <a:rPr lang="en-US">
                <a:solidFill>
                  <a:schemeClr val="dk1"/>
                </a:solidFill>
              </a:rPr>
              <a:t>RMSD change is due to mutation or not ? </a:t>
            </a:r>
            <a:endParaRPr>
              <a:solidFill>
                <a:schemeClr val="dk1"/>
              </a:solidFill>
            </a:endParaRPr>
          </a:p>
          <a:p>
            <a:pPr indent="0" lvl="0" marL="0" rtl="0" algn="l">
              <a:spcBef>
                <a:spcPts val="0"/>
              </a:spcBef>
              <a:spcAft>
                <a:spcPts val="0"/>
              </a:spcAft>
              <a:buNone/>
            </a:pPr>
            <a:r>
              <a:rPr lang="en-US">
                <a:solidFill>
                  <a:schemeClr val="dk1"/>
                </a:solidFill>
              </a:rPr>
              <a:t>and secondary structure </a:t>
            </a:r>
            <a:endParaRPr>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ff3673b6a0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ff3673b6a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US"/>
              <a:t>structural change -&gt; functional change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cannot reason for other reasons (chemical interaction changes) cause functionaol changes…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f806855b2c_0_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f806855b2c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US"/>
              <a:t>make pipeline more user-friendly</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advance</a:t>
            </a:r>
            <a:r>
              <a:rPr lang="en-US"/>
              <a:t> analysis -&gt;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 name="Shape 45"/>
        <p:cNvGrpSpPr/>
        <p:nvPr/>
      </p:nvGrpSpPr>
      <p:grpSpPr>
        <a:xfrm>
          <a:off x="0" y="0"/>
          <a:ext cx="0" cy="0"/>
          <a:chOff x="0" y="0"/>
          <a:chExt cx="0" cy="0"/>
        </a:xfrm>
      </p:grpSpPr>
      <p:sp>
        <p:nvSpPr>
          <p:cNvPr id="46" name="Google Shape;46;g2cc1f6cec7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In our project, </a:t>
            </a:r>
            <a:r>
              <a:rPr lang="en-US"/>
              <a:t>w</a:t>
            </a:r>
            <a:r>
              <a:rPr lang="en-US"/>
              <a:t>e</a:t>
            </a:r>
            <a:r>
              <a:rPr lang="en-US"/>
              <a:t> focus on</a:t>
            </a:r>
            <a:r>
              <a:rPr lang="en-US"/>
              <a:t> AlphaB Crystallin, a small heat-shock protein that plays a critical role in maintaining the transparency and functionality of the human eye lens. This protein is not only fundamental for the lens's structural integrity but also in preventing the aggregation of unfolded or misfolded proteins, which is crucial for lens clarity throughout life.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The choice of AlphaB Crystallin for our project is based on its significant involvement in the eye lens and its link to cataract formation when mutated. Understanding how mutations influence AlphaB Crystallin helps us </a:t>
            </a:r>
            <a:r>
              <a:rPr lang="en-US"/>
              <a:t>discover</a:t>
            </a:r>
            <a:r>
              <a:rPr lang="en-US"/>
              <a:t> mechanisms of protein misfolding diseases, particularly cataracts.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For now</a:t>
            </a:r>
            <a:r>
              <a:rPr lang="en-US"/>
              <a:t>, we design a prediction pipeline for AlphaB Crystallin and </a:t>
            </a:r>
            <a:r>
              <a:rPr lang="en-US">
                <a:solidFill>
                  <a:schemeClr val="dk1"/>
                </a:solidFill>
              </a:rPr>
              <a:t>allows single point mutations on the amino acid sequence. By using our pipeline, users can efficiently get the pdb result and see how the mutation </a:t>
            </a:r>
            <a:r>
              <a:rPr lang="en-US">
                <a:solidFill>
                  <a:schemeClr val="dk1"/>
                </a:solidFill>
              </a:rPr>
              <a:t>change</a:t>
            </a:r>
            <a:r>
              <a:rPr lang="en-US">
                <a:solidFill>
                  <a:schemeClr val="dk1"/>
                </a:solidFill>
              </a:rPr>
              <a:t> the protein structure.</a:t>
            </a:r>
            <a:endParaRPr/>
          </a:p>
        </p:txBody>
      </p:sp>
      <p:sp>
        <p:nvSpPr>
          <p:cNvPr id="47" name="Google Shape;47;g2cc1f6cec73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g1f806855b2c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g1f806855b2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Our primary tool is ESMFold. This model allows us to predict protein structures directly from sequences, offering a solution for our structural prediction needs.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Once we have these predictions, we turn to Biopython PDB package including extracting and aligning structures from PDB files.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The last </a:t>
            </a:r>
            <a:r>
              <a:rPr lang="en-US"/>
              <a:t>package we use is DSSP (Dictionary of Secondary Structure of Proteins) which is </a:t>
            </a:r>
            <a:r>
              <a:rPr lang="en-US"/>
              <a:t>a Python package under Biopython that helps in predicting protein secondary structure based on its three-dimensional atomic coordinates. The assignment is based on the H-bonding patterns indicated by the residue coordinates. The assignment is achieved through the Define Secondary Structure of Proteins Algorithm, and the algorithm is currently used as the common method for determining protein secondary structure given a PDB file (such as in Pymol).</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To run the complete pipeline, users have to construct a conda environment compatible with the required packages. </a:t>
            </a:r>
            <a:r>
              <a:rPr lang="en-US">
                <a:solidFill>
                  <a:schemeClr val="dk1"/>
                </a:solidFill>
              </a:rPr>
              <a:t>Due to package incompatibility, some of our protein analysing modules can not be running on Bridges2 Environment, so </a:t>
            </a:r>
            <a:r>
              <a:rPr lang="en-US"/>
              <a:t>the program is designed to run in two parts, with Bridges2 performing the mutation insertion / esmfold prediction and local Linux </a:t>
            </a:r>
            <a:r>
              <a:rPr lang="en-US"/>
              <a:t>environment</a:t>
            </a:r>
            <a:r>
              <a:rPr lang="en-US"/>
              <a:t> performing structural analysis. We prepared the yml files and installation </a:t>
            </a:r>
            <a:r>
              <a:rPr lang="en-US"/>
              <a:t>manual</a:t>
            </a:r>
            <a:r>
              <a:rPr lang="en-US"/>
              <a:t> for both cases so user can </a:t>
            </a:r>
            <a:r>
              <a:rPr lang="en-US"/>
              <a:t>easily</a:t>
            </a:r>
            <a:r>
              <a:rPr lang="en-US"/>
              <a:t> construct two different conda environments that supports the program in each case.  </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1f806855b2c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1f806855b2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Our pipeline consists of 2 parts, one is on bridges </a:t>
            </a:r>
            <a:r>
              <a:rPr lang="en-US"/>
              <a:t>and</a:t>
            </a:r>
            <a:r>
              <a:rPr lang="en-US"/>
              <a:t> the other one is done on local machine. As mentioned before,  this is due to the version </a:t>
            </a:r>
            <a:r>
              <a:rPr lang="en-US"/>
              <a:t>conflict</a:t>
            </a:r>
            <a:r>
              <a:rPr lang="en-US"/>
              <a:t> between bridges and module needed for PDBanalysis.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cc052d596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solidFill>
                  <a:schemeClr val="dk1"/>
                </a:solidFill>
              </a:rPr>
              <a:t>The first section of the pipeline is introducing mutations and structure prediction</a:t>
            </a:r>
            <a:endParaRPr>
              <a:solidFill>
                <a:schemeClr val="dk1"/>
              </a:solidFill>
            </a:endParaRPr>
          </a:p>
          <a:p>
            <a:pPr indent="0" lvl="0" marL="0" rtl="0" algn="l">
              <a:spcBef>
                <a:spcPts val="0"/>
              </a:spcBef>
              <a:spcAft>
                <a:spcPts val="0"/>
              </a:spcAft>
              <a:buNone/>
            </a:pPr>
            <a:r>
              <a:rPr lang="en-US"/>
              <a:t>After logging onto bridges, installing all the </a:t>
            </a:r>
            <a:r>
              <a:rPr lang="en-US"/>
              <a:t>necessary</a:t>
            </a:r>
            <a:r>
              <a:rPr lang="en-US"/>
              <a:t> packages, and activating esmfold conda environment, users will run a script called ESMFold to initiate the first section of the pipeline.</a:t>
            </a:r>
            <a:endParaRPr/>
          </a:p>
          <a:p>
            <a:pPr indent="0" lvl="0" marL="0" rtl="0" algn="l">
              <a:spcBef>
                <a:spcPts val="0"/>
              </a:spcBef>
              <a:spcAft>
                <a:spcPts val="0"/>
              </a:spcAft>
              <a:buNone/>
            </a:pPr>
            <a:r>
              <a:rPr lang="en-US"/>
              <a:t>it will first ask users to input the path to the fasta file containing the protein sequence. the fasta file can be do</a:t>
            </a:r>
            <a:r>
              <a:rPr lang="en-US"/>
              <a:t>wnloaded from several websites such as uniprot and rcsb Protein data bank. </a:t>
            </a:r>
            <a:r>
              <a:rPr lang="en-US"/>
              <a:t>After the input path is validated, users have the option to decide if they want to introduce point mutations to the sequence or if they want to proceed to running the prediction on the raw sequence. </a:t>
            </a:r>
            <a:endParaRPr/>
          </a:p>
          <a:p>
            <a:pPr indent="0" lvl="0" marL="0" rtl="0" algn="l">
              <a:spcBef>
                <a:spcPts val="0"/>
              </a:spcBef>
              <a:spcAft>
                <a:spcPts val="0"/>
              </a:spcAft>
              <a:buNone/>
            </a:pPr>
            <a:r>
              <a:rPr lang="en-US"/>
              <a:t>If users choose to perform mutations, the prompt will ask users to input the mutations they want. then, users will be asked if they would like to save the mutated sequence to a fasta file. </a:t>
            </a:r>
            <a:endParaRPr/>
          </a:p>
          <a:p>
            <a:pPr indent="0" lvl="0" marL="0" rtl="0" algn="l">
              <a:spcBef>
                <a:spcPts val="0"/>
              </a:spcBef>
              <a:spcAft>
                <a:spcPts val="0"/>
              </a:spcAft>
              <a:buNone/>
            </a:pPr>
            <a:r>
              <a:rPr lang="en-US"/>
              <a:t>Saving mutated sequence to a new fasta file is highly recommended since ESMFold takes file as an input</a:t>
            </a:r>
            <a:endParaRPr/>
          </a:p>
          <a:p>
            <a:pPr indent="0" lvl="0" marL="0" rtl="0" algn="l">
              <a:spcBef>
                <a:spcPts val="0"/>
              </a:spcBef>
              <a:spcAft>
                <a:spcPts val="0"/>
              </a:spcAft>
              <a:buNone/>
            </a:pPr>
            <a:r>
              <a:rPr lang="en-US"/>
              <a:t>Therefore, if the user did not save the mutations they performed, no file can be submitted for ESMFold to predict.</a:t>
            </a:r>
            <a:endParaRPr/>
          </a:p>
          <a:p>
            <a:pPr indent="0" lvl="0" marL="0" rtl="0" algn="l">
              <a:spcBef>
                <a:spcPts val="0"/>
              </a:spcBef>
              <a:spcAft>
                <a:spcPts val="0"/>
              </a:spcAft>
              <a:buNone/>
            </a:pPr>
            <a:r>
              <a:rPr lang="en-US"/>
              <a:t>Once the user enter the path, prediction will start.</a:t>
            </a:r>
            <a:endParaRPr/>
          </a:p>
          <a:p>
            <a:pPr indent="0" lvl="0" marL="0" rtl="0" algn="l">
              <a:spcBef>
                <a:spcPts val="0"/>
              </a:spcBef>
              <a:spcAft>
                <a:spcPts val="0"/>
              </a:spcAft>
              <a:buNone/>
            </a:pPr>
            <a:r>
              <a:rPr lang="en-US"/>
              <a:t>The resulting PDB file will be saved in the same directory as the input fasta file</a:t>
            </a:r>
            <a:endParaRPr/>
          </a:p>
        </p:txBody>
      </p:sp>
      <p:sp>
        <p:nvSpPr>
          <p:cNvPr id="66" name="Google Shape;66;g2cc052d5967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cc1f6cec73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cc1f6cec7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solidFill>
                  <a:schemeClr val="dk1"/>
                </a:solidFill>
              </a:rPr>
              <a:t>T</a:t>
            </a:r>
            <a:r>
              <a:rPr lang="en-US">
                <a:solidFill>
                  <a:schemeClr val="dk1"/>
                </a:solidFill>
              </a:rPr>
              <a:t>he second section is structural analysis.</a:t>
            </a:r>
            <a:endParaRPr/>
          </a:p>
          <a:p>
            <a:pPr indent="0" lvl="0" marL="0" rtl="0" algn="l">
              <a:spcBef>
                <a:spcPts val="0"/>
              </a:spcBef>
              <a:spcAft>
                <a:spcPts val="0"/>
              </a:spcAft>
              <a:buNone/>
            </a:pPr>
            <a:r>
              <a:rPr lang="en-US"/>
              <a:t>For this part, users will be running the program on their local machine.</a:t>
            </a:r>
            <a:endParaRPr/>
          </a:p>
          <a:p>
            <a:pPr indent="0" lvl="0" marL="0" rtl="0" algn="l">
              <a:spcBef>
                <a:spcPts val="0"/>
              </a:spcBef>
              <a:spcAft>
                <a:spcPts val="0"/>
              </a:spcAft>
              <a:buNone/>
            </a:pPr>
            <a:r>
              <a:rPr lang="en-US"/>
              <a:t>There are two options for users to perform </a:t>
            </a:r>
            <a:r>
              <a:rPr lang="en-US"/>
              <a:t>structure</a:t>
            </a:r>
            <a:r>
              <a:rPr lang="en-US"/>
              <a:t> analysis. One is using our PDB analysis py and the other one is using Pymol.</a:t>
            </a:r>
            <a:endParaRPr/>
          </a:p>
          <a:p>
            <a:pPr indent="0" lvl="0" marL="0" rtl="0" algn="l">
              <a:spcBef>
                <a:spcPts val="0"/>
              </a:spcBef>
              <a:spcAft>
                <a:spcPts val="0"/>
              </a:spcAft>
              <a:buNone/>
            </a:pPr>
            <a:r>
              <a:rPr lang="en-US"/>
              <a:t>For our PDB analysis py, users will be asked to input 2 PDB files for the structures they want to compare. The script will calculate the differences between the two structures and quantify the difference using root mean square deviation (RMSD). It will also perform secondary structure assignment on each residue.</a:t>
            </a:r>
            <a:endParaRPr/>
          </a:p>
          <a:p>
            <a:pPr indent="0" lvl="0" marL="0" rtl="0" algn="l">
              <a:spcBef>
                <a:spcPts val="0"/>
              </a:spcBef>
              <a:spcAft>
                <a:spcPts val="0"/>
              </a:spcAft>
              <a:buNone/>
            </a:pPr>
            <a:r>
              <a:rPr lang="en-US"/>
              <a:t>If users want to look at the structure of the protein to see how mutations disrupt the structure, they can import the PDB file into Pymol. </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f80686af15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f80686af1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In this demo part we applied the pipeline on our target protein AlphaB crystallin.</a:t>
            </a:r>
            <a:endParaRPr/>
          </a:p>
          <a:p>
            <a:pPr indent="0" lvl="0" marL="0" rtl="0" algn="l">
              <a:spcBef>
                <a:spcPts val="0"/>
              </a:spcBef>
              <a:spcAft>
                <a:spcPts val="0"/>
              </a:spcAft>
              <a:buNone/>
            </a:pPr>
            <a:r>
              <a:rPr lang="en-US"/>
              <a:t>With the original fasta file obtained from PDB database, we prepared 5 mutated protein sample, and obtained 5 fasta files that are ready to be delivered into the esmfold model. those file are stored in the same bridges 2 directory as the script.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d0b3e703c8_3_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d0b3e703c8_3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solidFill>
                  <a:schemeClr val="dk1"/>
                </a:solidFill>
              </a:rPr>
              <a:t>After the preparation, we established a esmfold model that will analyze each fasta file insequence, which output five mutated version of alphaB crystallin in the ESM prediction folder. Those files are stored within a prepared folder along with the yml file necessary for conda environment on local. We can directly download the folder from bridges when all prediction are finished.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d0b3e703c8_2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d0b3e703c8_2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Then lastly, in local enviornment we performed structural alignment and analysis of the mutated </a:t>
            </a:r>
            <a:r>
              <a:rPr lang="en-US"/>
              <a:t>structure</a:t>
            </a:r>
            <a:r>
              <a:rPr lang="en-US"/>
              <a:t> against the wild type structure 3L1G. We received the RMSD value for each pair comparison as well as the predicted secondary structure assignment for each pair of protein. Here used the option to </a:t>
            </a:r>
            <a:r>
              <a:rPr lang="en-US"/>
              <a:t>store</a:t>
            </a:r>
            <a:r>
              <a:rPr lang="en-US"/>
              <a:t> the secondary structure information in csv file for later data analysis. </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0" name="Shape 10"/>
        <p:cNvGrpSpPr/>
        <p:nvPr/>
      </p:nvGrpSpPr>
      <p:grpSpPr>
        <a:xfrm>
          <a:off x="0" y="0"/>
          <a:ext cx="0" cy="0"/>
          <a:chOff x="0" y="0"/>
          <a:chExt cx="0" cy="0"/>
        </a:xfrm>
      </p:grpSpPr>
      <p:sp>
        <p:nvSpPr>
          <p:cNvPr id="11" name="Google Shape;11;p2"/>
          <p:cNvSpPr txBox="1"/>
          <p:nvPr>
            <p:ph type="ctrTitle"/>
          </p:nvPr>
        </p:nvSpPr>
        <p:spPr>
          <a:xfrm>
            <a:off x="838200" y="0"/>
            <a:ext cx="10515600" cy="2046287"/>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rgbClr val="7F7F7F"/>
              </a:buClr>
              <a:buSzPts val="4400"/>
              <a:buFont typeface="Calibri"/>
              <a:buNone/>
              <a:defRPr b="0" i="0" sz="4400">
                <a:solidFill>
                  <a:srgbClr val="7F7F7F"/>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 name="Google Shape;12;p2"/>
          <p:cNvSpPr txBox="1"/>
          <p:nvPr>
            <p:ph idx="1" type="subTitle"/>
          </p:nvPr>
        </p:nvSpPr>
        <p:spPr>
          <a:xfrm>
            <a:off x="838200" y="2138362"/>
            <a:ext cx="10515600" cy="533399"/>
          </a:xfrm>
          <a:prstGeom prst="rect">
            <a:avLst/>
          </a:prstGeom>
          <a:noFill/>
          <a:ln>
            <a:noFill/>
          </a:ln>
        </p:spPr>
        <p:txBody>
          <a:bodyPr anchorCtr="0" anchor="t" bIns="45700" lIns="91425" spcFirstLastPara="1" rIns="91425" wrap="square" tIns="45700">
            <a:noAutofit/>
          </a:bodyPr>
          <a:lstStyle>
            <a:lvl1pPr lvl="0" algn="l">
              <a:lnSpc>
                <a:spcPct val="90000"/>
              </a:lnSpc>
              <a:spcBef>
                <a:spcPts val="1000"/>
              </a:spcBef>
              <a:spcAft>
                <a:spcPts val="0"/>
              </a:spcAft>
              <a:buClr>
                <a:srgbClr val="C00000"/>
              </a:buClr>
              <a:buSzPts val="2400"/>
              <a:buNone/>
              <a:defRPr b="1" i="0" sz="2400">
                <a:solidFill>
                  <a:srgbClr val="C00000"/>
                </a:solidFill>
                <a:latin typeface="Calibri"/>
                <a:ea typeface="Calibri"/>
                <a:cs typeface="Calibri"/>
                <a:sym typeface="Calibri"/>
              </a:defRPr>
            </a:lvl1pPr>
            <a:lvl2pPr lvl="1" algn="ctr">
              <a:lnSpc>
                <a:spcPct val="90000"/>
              </a:lnSpc>
              <a:spcBef>
                <a:spcPts val="500"/>
              </a:spcBef>
              <a:spcAft>
                <a:spcPts val="0"/>
              </a:spcAft>
              <a:buClr>
                <a:srgbClr val="7F7F7F"/>
              </a:buClr>
              <a:buSzPts val="2000"/>
              <a:buNone/>
              <a:defRPr sz="2000"/>
            </a:lvl2pPr>
            <a:lvl3pPr lvl="2" algn="ctr">
              <a:lnSpc>
                <a:spcPct val="90000"/>
              </a:lnSpc>
              <a:spcBef>
                <a:spcPts val="500"/>
              </a:spcBef>
              <a:spcAft>
                <a:spcPts val="0"/>
              </a:spcAft>
              <a:buClr>
                <a:srgbClr val="7F7F7F"/>
              </a:buClr>
              <a:buSzPts val="1800"/>
              <a:buNone/>
              <a:defRPr sz="1800"/>
            </a:lvl3pPr>
            <a:lvl4pPr lvl="3" algn="ctr">
              <a:lnSpc>
                <a:spcPct val="90000"/>
              </a:lnSpc>
              <a:spcBef>
                <a:spcPts val="500"/>
              </a:spcBef>
              <a:spcAft>
                <a:spcPts val="0"/>
              </a:spcAft>
              <a:buClr>
                <a:srgbClr val="7F7F7F"/>
              </a:buClr>
              <a:buSzPts val="1600"/>
              <a:buNone/>
              <a:defRPr sz="1600"/>
            </a:lvl4pPr>
            <a:lvl5pPr lvl="4" algn="ctr">
              <a:lnSpc>
                <a:spcPct val="90000"/>
              </a:lnSpc>
              <a:spcBef>
                <a:spcPts val="500"/>
              </a:spcBef>
              <a:spcAft>
                <a:spcPts val="0"/>
              </a:spcAft>
              <a:buClr>
                <a:srgbClr val="7F7F7F"/>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3" name="Google Shape;13;p2"/>
          <p:cNvSpPr txBox="1"/>
          <p:nvPr>
            <p:ph idx="2" type="body"/>
          </p:nvPr>
        </p:nvSpPr>
        <p:spPr>
          <a:xfrm>
            <a:off x="838200" y="2743201"/>
            <a:ext cx="10515600" cy="2987676"/>
          </a:xfrm>
          <a:prstGeom prst="rect">
            <a:avLst/>
          </a:prstGeom>
          <a:noFill/>
          <a:ln>
            <a:noFill/>
          </a:ln>
        </p:spPr>
        <p:txBody>
          <a:bodyPr anchorCtr="0" anchor="t" bIns="0" lIns="91425" spcFirstLastPara="1" rIns="0" wrap="square" tIns="0">
            <a:noAutofit/>
          </a:bodyPr>
          <a:lstStyle>
            <a:lvl1pPr indent="-228600" lvl="0" marL="457200" algn="l">
              <a:lnSpc>
                <a:spcPct val="90000"/>
              </a:lnSpc>
              <a:spcBef>
                <a:spcPts val="1000"/>
              </a:spcBef>
              <a:spcAft>
                <a:spcPts val="0"/>
              </a:spcAft>
              <a:buClr>
                <a:srgbClr val="7F7F7F"/>
              </a:buClr>
              <a:buSzPts val="1800"/>
              <a:buFont typeface="Calibri"/>
              <a:buNone/>
              <a:defRPr sz="1800"/>
            </a:lvl1pPr>
            <a:lvl2pPr indent="-228600" lvl="1" marL="914400" algn="l">
              <a:lnSpc>
                <a:spcPct val="90000"/>
              </a:lnSpc>
              <a:spcBef>
                <a:spcPts val="500"/>
              </a:spcBef>
              <a:spcAft>
                <a:spcPts val="0"/>
              </a:spcAft>
              <a:buClr>
                <a:srgbClr val="7F7F7F"/>
              </a:buClr>
              <a:buSzPts val="1800"/>
              <a:buFont typeface="Calibri"/>
              <a:buNone/>
              <a:defRPr sz="1800"/>
            </a:lvl2pPr>
            <a:lvl3pPr indent="-228600" lvl="2" marL="1371600" algn="l">
              <a:lnSpc>
                <a:spcPct val="90000"/>
              </a:lnSpc>
              <a:spcBef>
                <a:spcPts val="500"/>
              </a:spcBef>
              <a:spcAft>
                <a:spcPts val="0"/>
              </a:spcAft>
              <a:buClr>
                <a:srgbClr val="7F7F7F"/>
              </a:buClr>
              <a:buSzPts val="1800"/>
              <a:buFont typeface="Calibri"/>
              <a:buNone/>
              <a:defRPr sz="1800"/>
            </a:lvl3pPr>
            <a:lvl4pPr indent="-228600" lvl="3" marL="1828800" algn="l">
              <a:lnSpc>
                <a:spcPct val="90000"/>
              </a:lnSpc>
              <a:spcBef>
                <a:spcPts val="500"/>
              </a:spcBef>
              <a:spcAft>
                <a:spcPts val="0"/>
              </a:spcAft>
              <a:buClr>
                <a:srgbClr val="7F7F7F"/>
              </a:buClr>
              <a:buSzPts val="1800"/>
              <a:buFont typeface="Calibri"/>
              <a:buNone/>
              <a:defRPr sz="1800"/>
            </a:lvl4pPr>
            <a:lvl5pPr indent="-228600" lvl="4" marL="2286000" algn="l">
              <a:lnSpc>
                <a:spcPct val="90000"/>
              </a:lnSpc>
              <a:spcBef>
                <a:spcPts val="500"/>
              </a:spcBef>
              <a:spcAft>
                <a:spcPts val="0"/>
              </a:spcAft>
              <a:buClr>
                <a:srgbClr val="7F7F7F"/>
              </a:buClr>
              <a:buSzPts val="1800"/>
              <a:buFont typeface="Calibri"/>
              <a:buNone/>
              <a:defRPr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 name="Google Shape;14;p2"/>
          <p:cNvSpPr txBox="1"/>
          <p:nvPr>
            <p:ph idx="12" type="sldNum"/>
          </p:nvPr>
        </p:nvSpPr>
        <p:spPr>
          <a:xfrm>
            <a:off x="522044" y="6316009"/>
            <a:ext cx="2743200" cy="365125"/>
          </a:xfrm>
          <a:prstGeom prst="rect">
            <a:avLst/>
          </a:prstGeom>
          <a:noFill/>
          <a:ln>
            <a:noFill/>
          </a:ln>
        </p:spPr>
        <p:txBody>
          <a:bodyPr anchorCtr="0" anchor="ctr" bIns="45700" lIns="0" spcFirstLastPara="1" rIns="0"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5" name="Shape 15"/>
        <p:cNvGrpSpPr/>
        <p:nvPr/>
      </p:nvGrpSpPr>
      <p:grpSpPr>
        <a:xfrm>
          <a:off x="0" y="0"/>
          <a:ext cx="0" cy="0"/>
          <a:chOff x="0" y="0"/>
          <a:chExt cx="0" cy="0"/>
        </a:xfrm>
      </p:grpSpPr>
      <p:sp>
        <p:nvSpPr>
          <p:cNvPr id="16" name="Google Shape;16;p3"/>
          <p:cNvSpPr txBox="1"/>
          <p:nvPr>
            <p:ph idx="1" type="body"/>
          </p:nvPr>
        </p:nvSpPr>
        <p:spPr>
          <a:xfrm>
            <a:off x="838200" y="2671761"/>
            <a:ext cx="10515600" cy="3070229"/>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7F7F7F"/>
              </a:buClr>
              <a:buSzPts val="2800"/>
              <a:buFont typeface="Calibri"/>
              <a:buNone/>
              <a:defRPr/>
            </a:lvl1pPr>
            <a:lvl2pPr indent="-381000" lvl="1" marL="914400" algn="l">
              <a:lnSpc>
                <a:spcPct val="90000"/>
              </a:lnSpc>
              <a:spcBef>
                <a:spcPts val="500"/>
              </a:spcBef>
              <a:spcAft>
                <a:spcPts val="0"/>
              </a:spcAft>
              <a:buClr>
                <a:srgbClr val="7F7F7F"/>
              </a:buClr>
              <a:buSzPts val="2400"/>
              <a:buChar char="•"/>
              <a:defRPr b="0" i="0">
                <a:latin typeface="Calibri"/>
                <a:ea typeface="Calibri"/>
                <a:cs typeface="Calibri"/>
                <a:sym typeface="Calibri"/>
              </a:defRPr>
            </a:lvl2pPr>
            <a:lvl3pPr indent="-228600" lvl="2" marL="1371600" algn="l">
              <a:lnSpc>
                <a:spcPct val="90000"/>
              </a:lnSpc>
              <a:spcBef>
                <a:spcPts val="500"/>
              </a:spcBef>
              <a:spcAft>
                <a:spcPts val="0"/>
              </a:spcAft>
              <a:buClr>
                <a:srgbClr val="7F7F7F"/>
              </a:buClr>
              <a:buSzPts val="2000"/>
              <a:buFont typeface="Calibri"/>
              <a:buNone/>
              <a:defRPr b="0" i="0">
                <a:latin typeface="Calibri"/>
                <a:ea typeface="Calibri"/>
                <a:cs typeface="Calibri"/>
                <a:sym typeface="Calibri"/>
              </a:defRPr>
            </a:lvl3pPr>
            <a:lvl4pPr indent="-228600" lvl="3" marL="1828800" algn="l">
              <a:lnSpc>
                <a:spcPct val="90000"/>
              </a:lnSpc>
              <a:spcBef>
                <a:spcPts val="500"/>
              </a:spcBef>
              <a:spcAft>
                <a:spcPts val="0"/>
              </a:spcAft>
              <a:buClr>
                <a:srgbClr val="7F7F7F"/>
              </a:buClr>
              <a:buSzPts val="1800"/>
              <a:buFont typeface="Calibri"/>
              <a:buNone/>
              <a:defRPr b="0" i="0">
                <a:latin typeface="Calibri"/>
                <a:ea typeface="Calibri"/>
                <a:cs typeface="Calibri"/>
                <a:sym typeface="Calibri"/>
              </a:defRPr>
            </a:lvl4pPr>
            <a:lvl5pPr indent="-228600" lvl="4" marL="2286000" algn="l">
              <a:lnSpc>
                <a:spcPct val="90000"/>
              </a:lnSpc>
              <a:spcBef>
                <a:spcPts val="500"/>
              </a:spcBef>
              <a:spcAft>
                <a:spcPts val="0"/>
              </a:spcAft>
              <a:buClr>
                <a:srgbClr val="7F7F7F"/>
              </a:buClr>
              <a:buSzPts val="1800"/>
              <a:buFont typeface="Calibri"/>
              <a:buNone/>
              <a:defRPr b="0" i="0">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 name="Google Shape;17;p3"/>
          <p:cNvSpPr txBox="1"/>
          <p:nvPr>
            <p:ph idx="12" type="sldNum"/>
          </p:nvPr>
        </p:nvSpPr>
        <p:spPr>
          <a:xfrm>
            <a:off x="522044" y="6316009"/>
            <a:ext cx="2743200" cy="365125"/>
          </a:xfrm>
          <a:prstGeom prst="rect">
            <a:avLst/>
          </a:prstGeom>
          <a:noFill/>
          <a:ln>
            <a:noFill/>
          </a:ln>
        </p:spPr>
        <p:txBody>
          <a:bodyPr anchorCtr="0" anchor="ctr" bIns="45700" lIns="0" spcFirstLastPara="1" rIns="0"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18" name="Google Shape;18;p3"/>
          <p:cNvSpPr txBox="1"/>
          <p:nvPr>
            <p:ph type="ctrTitle"/>
          </p:nvPr>
        </p:nvSpPr>
        <p:spPr>
          <a:xfrm>
            <a:off x="838200" y="0"/>
            <a:ext cx="10515600" cy="2035177"/>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rgbClr val="7F7F7F"/>
              </a:buClr>
              <a:buSzPts val="4400"/>
              <a:buFont typeface="Calibri"/>
              <a:buNone/>
              <a:defRPr b="0" i="0" sz="4400">
                <a:solidFill>
                  <a:srgbClr val="7F7F7F"/>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2" type="subTitle"/>
          </p:nvPr>
        </p:nvSpPr>
        <p:spPr>
          <a:xfrm>
            <a:off x="838200" y="2057401"/>
            <a:ext cx="10515600" cy="592136"/>
          </a:xfrm>
          <a:prstGeom prst="rect">
            <a:avLst/>
          </a:prstGeom>
          <a:noFill/>
          <a:ln>
            <a:noFill/>
          </a:ln>
        </p:spPr>
        <p:txBody>
          <a:bodyPr anchorCtr="0" anchor="t" bIns="45700" lIns="91425" spcFirstLastPara="1" rIns="91425" wrap="square" tIns="45700">
            <a:noAutofit/>
          </a:bodyPr>
          <a:lstStyle>
            <a:lvl1pPr lvl="0" algn="l">
              <a:lnSpc>
                <a:spcPct val="90000"/>
              </a:lnSpc>
              <a:spcBef>
                <a:spcPts val="1000"/>
              </a:spcBef>
              <a:spcAft>
                <a:spcPts val="0"/>
              </a:spcAft>
              <a:buClr>
                <a:srgbClr val="C00000"/>
              </a:buClr>
              <a:buSzPts val="2400"/>
              <a:buNone/>
              <a:defRPr b="1" i="0" sz="2400">
                <a:solidFill>
                  <a:srgbClr val="C00000"/>
                </a:solidFill>
                <a:latin typeface="Calibri"/>
                <a:ea typeface="Calibri"/>
                <a:cs typeface="Calibri"/>
                <a:sym typeface="Calibri"/>
              </a:defRPr>
            </a:lvl1pPr>
            <a:lvl2pPr lvl="1" algn="ctr">
              <a:lnSpc>
                <a:spcPct val="90000"/>
              </a:lnSpc>
              <a:spcBef>
                <a:spcPts val="500"/>
              </a:spcBef>
              <a:spcAft>
                <a:spcPts val="0"/>
              </a:spcAft>
              <a:buClr>
                <a:srgbClr val="7F7F7F"/>
              </a:buClr>
              <a:buSzPts val="2000"/>
              <a:buNone/>
              <a:defRPr sz="2000"/>
            </a:lvl2pPr>
            <a:lvl3pPr lvl="2" algn="ctr">
              <a:lnSpc>
                <a:spcPct val="90000"/>
              </a:lnSpc>
              <a:spcBef>
                <a:spcPts val="500"/>
              </a:spcBef>
              <a:spcAft>
                <a:spcPts val="0"/>
              </a:spcAft>
              <a:buClr>
                <a:srgbClr val="7F7F7F"/>
              </a:buClr>
              <a:buSzPts val="1800"/>
              <a:buNone/>
              <a:defRPr sz="1800"/>
            </a:lvl3pPr>
            <a:lvl4pPr lvl="3" algn="ctr">
              <a:lnSpc>
                <a:spcPct val="90000"/>
              </a:lnSpc>
              <a:spcBef>
                <a:spcPts val="500"/>
              </a:spcBef>
              <a:spcAft>
                <a:spcPts val="0"/>
              </a:spcAft>
              <a:buClr>
                <a:srgbClr val="7F7F7F"/>
              </a:buClr>
              <a:buSzPts val="1600"/>
              <a:buNone/>
              <a:defRPr sz="1600"/>
            </a:lvl4pPr>
            <a:lvl5pPr lvl="4" algn="ctr">
              <a:lnSpc>
                <a:spcPct val="90000"/>
              </a:lnSpc>
              <a:spcBef>
                <a:spcPts val="500"/>
              </a:spcBef>
              <a:spcAft>
                <a:spcPts val="0"/>
              </a:spcAft>
              <a:buClr>
                <a:srgbClr val="7F7F7F"/>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20" name="Shape 20"/>
        <p:cNvGrpSpPr/>
        <p:nvPr/>
      </p:nvGrpSpPr>
      <p:grpSpPr>
        <a:xfrm>
          <a:off x="0" y="0"/>
          <a:ext cx="0" cy="0"/>
          <a:chOff x="0" y="0"/>
          <a:chExt cx="0" cy="0"/>
        </a:xfrm>
      </p:grpSpPr>
      <p:sp>
        <p:nvSpPr>
          <p:cNvPr id="21" name="Google Shape;21;p4"/>
          <p:cNvSpPr txBox="1"/>
          <p:nvPr>
            <p:ph idx="1" type="body"/>
          </p:nvPr>
        </p:nvSpPr>
        <p:spPr>
          <a:xfrm>
            <a:off x="839788" y="1467292"/>
            <a:ext cx="5157787" cy="737743"/>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rgbClr val="C00000"/>
              </a:buClr>
              <a:buSzPts val="2400"/>
              <a:buNone/>
              <a:defRPr b="1" i="0" sz="2400">
                <a:solidFill>
                  <a:srgbClr val="C00000"/>
                </a:solidFill>
                <a:latin typeface="Calibri"/>
                <a:ea typeface="Calibri"/>
                <a:cs typeface="Calibri"/>
                <a:sym typeface="Calibri"/>
              </a:defRPr>
            </a:lvl1pPr>
            <a:lvl2pPr indent="-228600" lvl="1" marL="914400" algn="l">
              <a:lnSpc>
                <a:spcPct val="90000"/>
              </a:lnSpc>
              <a:spcBef>
                <a:spcPts val="500"/>
              </a:spcBef>
              <a:spcAft>
                <a:spcPts val="0"/>
              </a:spcAft>
              <a:buClr>
                <a:srgbClr val="7F7F7F"/>
              </a:buClr>
              <a:buSzPts val="2000"/>
              <a:buNone/>
              <a:defRPr b="1" sz="2000"/>
            </a:lvl2pPr>
            <a:lvl3pPr indent="-228600" lvl="2" marL="1371600" algn="l">
              <a:lnSpc>
                <a:spcPct val="90000"/>
              </a:lnSpc>
              <a:spcBef>
                <a:spcPts val="500"/>
              </a:spcBef>
              <a:spcAft>
                <a:spcPts val="0"/>
              </a:spcAft>
              <a:buClr>
                <a:srgbClr val="7F7F7F"/>
              </a:buClr>
              <a:buSzPts val="1800"/>
              <a:buNone/>
              <a:defRPr b="1" sz="1800"/>
            </a:lvl3pPr>
            <a:lvl4pPr indent="-228600" lvl="3" marL="1828800" algn="l">
              <a:lnSpc>
                <a:spcPct val="90000"/>
              </a:lnSpc>
              <a:spcBef>
                <a:spcPts val="500"/>
              </a:spcBef>
              <a:spcAft>
                <a:spcPts val="0"/>
              </a:spcAft>
              <a:buClr>
                <a:srgbClr val="7F7F7F"/>
              </a:buClr>
              <a:buSzPts val="1600"/>
              <a:buNone/>
              <a:defRPr b="1" sz="1600"/>
            </a:lvl4pPr>
            <a:lvl5pPr indent="-228600" lvl="4" marL="2286000" algn="l">
              <a:lnSpc>
                <a:spcPct val="90000"/>
              </a:lnSpc>
              <a:spcBef>
                <a:spcPts val="500"/>
              </a:spcBef>
              <a:spcAft>
                <a:spcPts val="0"/>
              </a:spcAft>
              <a:buClr>
                <a:srgbClr val="7F7F7F"/>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2" name="Google Shape;22;p4"/>
          <p:cNvSpPr txBox="1"/>
          <p:nvPr>
            <p:ph idx="2" type="body"/>
          </p:nvPr>
        </p:nvSpPr>
        <p:spPr>
          <a:xfrm>
            <a:off x="839788" y="2205036"/>
            <a:ext cx="5157787" cy="3684588"/>
          </a:xfrm>
          <a:prstGeom prst="rect">
            <a:avLst/>
          </a:prstGeom>
          <a:noFill/>
          <a:ln>
            <a:noFill/>
          </a:ln>
        </p:spPr>
        <p:txBody>
          <a:bodyPr anchorCtr="0" anchor="t" bIns="45700" lIns="91425" spcFirstLastPara="1" rIns="91425" wrap="square" tIns="45700">
            <a:noAutofit/>
          </a:bodyPr>
          <a:lstStyle>
            <a:lvl1pPr indent="-406400" lvl="0" marL="457200" algn="l">
              <a:lnSpc>
                <a:spcPct val="90000"/>
              </a:lnSpc>
              <a:spcBef>
                <a:spcPts val="1000"/>
              </a:spcBef>
              <a:spcAft>
                <a:spcPts val="0"/>
              </a:spcAft>
              <a:buClr>
                <a:srgbClr val="7F7F7F"/>
              </a:buClr>
              <a:buSzPts val="2800"/>
              <a:buChar char="•"/>
              <a:defRPr b="0" i="0">
                <a:latin typeface="Calibri"/>
                <a:ea typeface="Calibri"/>
                <a:cs typeface="Calibri"/>
                <a:sym typeface="Calibri"/>
              </a:defRPr>
            </a:lvl1pPr>
            <a:lvl2pPr indent="-228600" lvl="1" marL="914400" algn="l">
              <a:lnSpc>
                <a:spcPct val="90000"/>
              </a:lnSpc>
              <a:spcBef>
                <a:spcPts val="500"/>
              </a:spcBef>
              <a:spcAft>
                <a:spcPts val="0"/>
              </a:spcAft>
              <a:buClr>
                <a:srgbClr val="7F7F7F"/>
              </a:buClr>
              <a:buSzPts val="2400"/>
              <a:buFont typeface="Calibri"/>
              <a:buNone/>
              <a:defRPr b="0" i="0">
                <a:latin typeface="Calibri"/>
                <a:ea typeface="Calibri"/>
                <a:cs typeface="Calibri"/>
                <a:sym typeface="Calibri"/>
              </a:defRPr>
            </a:lvl2pPr>
            <a:lvl3pPr indent="-228600" lvl="2" marL="1371600" algn="l">
              <a:lnSpc>
                <a:spcPct val="90000"/>
              </a:lnSpc>
              <a:spcBef>
                <a:spcPts val="500"/>
              </a:spcBef>
              <a:spcAft>
                <a:spcPts val="0"/>
              </a:spcAft>
              <a:buClr>
                <a:srgbClr val="7F7F7F"/>
              </a:buClr>
              <a:buSzPts val="2000"/>
              <a:buFont typeface="Calibri"/>
              <a:buNone/>
              <a:defRPr b="0" i="0">
                <a:latin typeface="Calibri"/>
                <a:ea typeface="Calibri"/>
                <a:cs typeface="Calibri"/>
                <a:sym typeface="Calibri"/>
              </a:defRPr>
            </a:lvl3pPr>
            <a:lvl4pPr indent="-228600" lvl="3" marL="1828800" algn="l">
              <a:lnSpc>
                <a:spcPct val="90000"/>
              </a:lnSpc>
              <a:spcBef>
                <a:spcPts val="500"/>
              </a:spcBef>
              <a:spcAft>
                <a:spcPts val="0"/>
              </a:spcAft>
              <a:buClr>
                <a:srgbClr val="7F7F7F"/>
              </a:buClr>
              <a:buSzPts val="1800"/>
              <a:buFont typeface="Calibri"/>
              <a:buNone/>
              <a:defRPr b="0" i="0">
                <a:latin typeface="Calibri"/>
                <a:ea typeface="Calibri"/>
                <a:cs typeface="Calibri"/>
                <a:sym typeface="Calibri"/>
              </a:defRPr>
            </a:lvl4pPr>
            <a:lvl5pPr indent="-228600" lvl="4" marL="2286000" algn="l">
              <a:lnSpc>
                <a:spcPct val="90000"/>
              </a:lnSpc>
              <a:spcBef>
                <a:spcPts val="500"/>
              </a:spcBef>
              <a:spcAft>
                <a:spcPts val="0"/>
              </a:spcAft>
              <a:buClr>
                <a:srgbClr val="7F7F7F"/>
              </a:buClr>
              <a:buSzPts val="1800"/>
              <a:buFont typeface="Calibri"/>
              <a:buNone/>
              <a:defRPr b="0" i="0">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3" name="Google Shape;23;p4"/>
          <p:cNvSpPr txBox="1"/>
          <p:nvPr>
            <p:ph idx="3" type="body"/>
          </p:nvPr>
        </p:nvSpPr>
        <p:spPr>
          <a:xfrm>
            <a:off x="6172200" y="1467292"/>
            <a:ext cx="5183188" cy="737744"/>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rgbClr val="C00000"/>
              </a:buClr>
              <a:buSzPts val="2400"/>
              <a:buNone/>
              <a:defRPr b="1" sz="2400">
                <a:solidFill>
                  <a:srgbClr val="C00000"/>
                </a:solidFill>
              </a:defRPr>
            </a:lvl1pPr>
            <a:lvl2pPr indent="-228600" lvl="1" marL="914400" algn="l">
              <a:lnSpc>
                <a:spcPct val="90000"/>
              </a:lnSpc>
              <a:spcBef>
                <a:spcPts val="500"/>
              </a:spcBef>
              <a:spcAft>
                <a:spcPts val="0"/>
              </a:spcAft>
              <a:buClr>
                <a:srgbClr val="7F7F7F"/>
              </a:buClr>
              <a:buSzPts val="2000"/>
              <a:buNone/>
              <a:defRPr b="1" sz="2000"/>
            </a:lvl2pPr>
            <a:lvl3pPr indent="-228600" lvl="2" marL="1371600" algn="l">
              <a:lnSpc>
                <a:spcPct val="90000"/>
              </a:lnSpc>
              <a:spcBef>
                <a:spcPts val="500"/>
              </a:spcBef>
              <a:spcAft>
                <a:spcPts val="0"/>
              </a:spcAft>
              <a:buClr>
                <a:srgbClr val="7F7F7F"/>
              </a:buClr>
              <a:buSzPts val="1800"/>
              <a:buNone/>
              <a:defRPr b="1" sz="1800"/>
            </a:lvl3pPr>
            <a:lvl4pPr indent="-228600" lvl="3" marL="1828800" algn="l">
              <a:lnSpc>
                <a:spcPct val="90000"/>
              </a:lnSpc>
              <a:spcBef>
                <a:spcPts val="500"/>
              </a:spcBef>
              <a:spcAft>
                <a:spcPts val="0"/>
              </a:spcAft>
              <a:buClr>
                <a:srgbClr val="7F7F7F"/>
              </a:buClr>
              <a:buSzPts val="1600"/>
              <a:buNone/>
              <a:defRPr b="1" sz="1600"/>
            </a:lvl4pPr>
            <a:lvl5pPr indent="-228600" lvl="4" marL="2286000" algn="l">
              <a:lnSpc>
                <a:spcPct val="90000"/>
              </a:lnSpc>
              <a:spcBef>
                <a:spcPts val="500"/>
              </a:spcBef>
              <a:spcAft>
                <a:spcPts val="0"/>
              </a:spcAft>
              <a:buClr>
                <a:srgbClr val="7F7F7F"/>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4" name="Google Shape;24;p4"/>
          <p:cNvSpPr txBox="1"/>
          <p:nvPr>
            <p:ph idx="12" type="sldNum"/>
          </p:nvPr>
        </p:nvSpPr>
        <p:spPr>
          <a:xfrm>
            <a:off x="522044" y="6316009"/>
            <a:ext cx="2743200" cy="365125"/>
          </a:xfrm>
          <a:prstGeom prst="rect">
            <a:avLst/>
          </a:prstGeom>
          <a:noFill/>
          <a:ln>
            <a:noFill/>
          </a:ln>
        </p:spPr>
        <p:txBody>
          <a:bodyPr anchorCtr="0" anchor="ctr" bIns="45700" lIns="0" spcFirstLastPara="1" rIns="0"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25" name="Google Shape;25;p4"/>
          <p:cNvSpPr txBox="1"/>
          <p:nvPr>
            <p:ph type="ctrTitle"/>
          </p:nvPr>
        </p:nvSpPr>
        <p:spPr>
          <a:xfrm>
            <a:off x="838200" y="0"/>
            <a:ext cx="8623570" cy="1381124"/>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rgbClr val="7F7F7F"/>
              </a:buClr>
              <a:buSzPts val="4400"/>
              <a:buFont typeface="Calibri"/>
              <a:buNone/>
              <a:defRPr b="0" i="0" sz="4400">
                <a:solidFill>
                  <a:srgbClr val="7F7F7F"/>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4"/>
          <p:cNvSpPr txBox="1"/>
          <p:nvPr>
            <p:ph idx="4" type="body"/>
          </p:nvPr>
        </p:nvSpPr>
        <p:spPr>
          <a:xfrm>
            <a:off x="6172200" y="2205036"/>
            <a:ext cx="5183188" cy="3684588"/>
          </a:xfrm>
          <a:prstGeom prst="rect">
            <a:avLst/>
          </a:prstGeom>
          <a:noFill/>
          <a:ln>
            <a:noFill/>
          </a:ln>
        </p:spPr>
        <p:txBody>
          <a:bodyPr anchorCtr="0" anchor="t" bIns="45700" lIns="91425" spcFirstLastPara="1" rIns="91425" wrap="square" tIns="45700">
            <a:noAutofit/>
          </a:bodyPr>
          <a:lstStyle>
            <a:lvl1pPr indent="-406400" lvl="0" marL="457200" algn="l">
              <a:lnSpc>
                <a:spcPct val="90000"/>
              </a:lnSpc>
              <a:spcBef>
                <a:spcPts val="1000"/>
              </a:spcBef>
              <a:spcAft>
                <a:spcPts val="0"/>
              </a:spcAft>
              <a:buClr>
                <a:srgbClr val="7F7F7F"/>
              </a:buClr>
              <a:buSzPts val="2800"/>
              <a:buChar char="•"/>
              <a:defRPr b="0" i="0">
                <a:latin typeface="Calibri"/>
                <a:ea typeface="Calibri"/>
                <a:cs typeface="Calibri"/>
                <a:sym typeface="Calibri"/>
              </a:defRPr>
            </a:lvl1pPr>
            <a:lvl2pPr indent="-228600" lvl="1" marL="914400" algn="l">
              <a:lnSpc>
                <a:spcPct val="90000"/>
              </a:lnSpc>
              <a:spcBef>
                <a:spcPts val="500"/>
              </a:spcBef>
              <a:spcAft>
                <a:spcPts val="0"/>
              </a:spcAft>
              <a:buClr>
                <a:srgbClr val="7F7F7F"/>
              </a:buClr>
              <a:buSzPts val="2400"/>
              <a:buFont typeface="Calibri"/>
              <a:buNone/>
              <a:defRPr b="0" i="0">
                <a:latin typeface="Calibri"/>
                <a:ea typeface="Calibri"/>
                <a:cs typeface="Calibri"/>
                <a:sym typeface="Calibri"/>
              </a:defRPr>
            </a:lvl2pPr>
            <a:lvl3pPr indent="-228600" lvl="2" marL="1371600" algn="l">
              <a:lnSpc>
                <a:spcPct val="90000"/>
              </a:lnSpc>
              <a:spcBef>
                <a:spcPts val="500"/>
              </a:spcBef>
              <a:spcAft>
                <a:spcPts val="0"/>
              </a:spcAft>
              <a:buClr>
                <a:srgbClr val="7F7F7F"/>
              </a:buClr>
              <a:buSzPts val="2000"/>
              <a:buFont typeface="Calibri"/>
              <a:buNone/>
              <a:defRPr b="0" i="0">
                <a:latin typeface="Calibri"/>
                <a:ea typeface="Calibri"/>
                <a:cs typeface="Calibri"/>
                <a:sym typeface="Calibri"/>
              </a:defRPr>
            </a:lvl3pPr>
            <a:lvl4pPr indent="-228600" lvl="3" marL="1828800" algn="l">
              <a:lnSpc>
                <a:spcPct val="90000"/>
              </a:lnSpc>
              <a:spcBef>
                <a:spcPts val="500"/>
              </a:spcBef>
              <a:spcAft>
                <a:spcPts val="0"/>
              </a:spcAft>
              <a:buClr>
                <a:srgbClr val="7F7F7F"/>
              </a:buClr>
              <a:buSzPts val="1800"/>
              <a:buFont typeface="Calibri"/>
              <a:buNone/>
              <a:defRPr b="0" i="0">
                <a:latin typeface="Calibri"/>
                <a:ea typeface="Calibri"/>
                <a:cs typeface="Calibri"/>
                <a:sym typeface="Calibri"/>
              </a:defRPr>
            </a:lvl4pPr>
            <a:lvl5pPr indent="-228600" lvl="4" marL="2286000" algn="l">
              <a:lnSpc>
                <a:spcPct val="90000"/>
              </a:lnSpc>
              <a:spcBef>
                <a:spcPts val="500"/>
              </a:spcBef>
              <a:spcAft>
                <a:spcPts val="0"/>
              </a:spcAft>
              <a:buClr>
                <a:srgbClr val="7F7F7F"/>
              </a:buClr>
              <a:buSzPts val="1800"/>
              <a:buFont typeface="Calibri"/>
              <a:buNone/>
              <a:defRPr b="0" i="0">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27" name="Shape 27"/>
        <p:cNvGrpSpPr/>
        <p:nvPr/>
      </p:nvGrpSpPr>
      <p:grpSpPr>
        <a:xfrm>
          <a:off x="0" y="0"/>
          <a:ext cx="0" cy="0"/>
          <a:chOff x="0" y="0"/>
          <a:chExt cx="0" cy="0"/>
        </a:xfrm>
      </p:grpSpPr>
      <p:sp>
        <p:nvSpPr>
          <p:cNvPr id="28" name="Google Shape;28;p5"/>
          <p:cNvSpPr txBox="1"/>
          <p:nvPr>
            <p:ph idx="12" type="sldNum"/>
          </p:nvPr>
        </p:nvSpPr>
        <p:spPr>
          <a:xfrm>
            <a:off x="522044" y="6316009"/>
            <a:ext cx="2743200" cy="365125"/>
          </a:xfrm>
          <a:prstGeom prst="rect">
            <a:avLst/>
          </a:prstGeom>
          <a:noFill/>
          <a:ln>
            <a:noFill/>
          </a:ln>
        </p:spPr>
        <p:txBody>
          <a:bodyPr anchorCtr="0" anchor="ctr" bIns="45700" lIns="0" spcFirstLastPara="1" rIns="0"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29" name="Google Shape;29;p5"/>
          <p:cNvSpPr txBox="1"/>
          <p:nvPr>
            <p:ph idx="1" type="body"/>
          </p:nvPr>
        </p:nvSpPr>
        <p:spPr>
          <a:xfrm>
            <a:off x="839788" y="1381124"/>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rgbClr val="C00000"/>
              </a:buClr>
              <a:buSzPts val="2400"/>
              <a:buNone/>
              <a:defRPr b="1" sz="2400">
                <a:solidFill>
                  <a:srgbClr val="C00000"/>
                </a:solidFill>
              </a:defRPr>
            </a:lvl1pPr>
            <a:lvl2pPr indent="-228600" lvl="1" marL="914400" algn="l">
              <a:lnSpc>
                <a:spcPct val="90000"/>
              </a:lnSpc>
              <a:spcBef>
                <a:spcPts val="500"/>
              </a:spcBef>
              <a:spcAft>
                <a:spcPts val="0"/>
              </a:spcAft>
              <a:buClr>
                <a:srgbClr val="7F7F7F"/>
              </a:buClr>
              <a:buSzPts val="2000"/>
              <a:buNone/>
              <a:defRPr b="1" sz="2000"/>
            </a:lvl2pPr>
            <a:lvl3pPr indent="-228600" lvl="2" marL="1371600" algn="l">
              <a:lnSpc>
                <a:spcPct val="90000"/>
              </a:lnSpc>
              <a:spcBef>
                <a:spcPts val="500"/>
              </a:spcBef>
              <a:spcAft>
                <a:spcPts val="0"/>
              </a:spcAft>
              <a:buClr>
                <a:srgbClr val="7F7F7F"/>
              </a:buClr>
              <a:buSzPts val="1800"/>
              <a:buNone/>
              <a:defRPr b="1" sz="1800"/>
            </a:lvl3pPr>
            <a:lvl4pPr indent="-228600" lvl="3" marL="1828800" algn="l">
              <a:lnSpc>
                <a:spcPct val="90000"/>
              </a:lnSpc>
              <a:spcBef>
                <a:spcPts val="500"/>
              </a:spcBef>
              <a:spcAft>
                <a:spcPts val="0"/>
              </a:spcAft>
              <a:buClr>
                <a:srgbClr val="7F7F7F"/>
              </a:buClr>
              <a:buSzPts val="1600"/>
              <a:buNone/>
              <a:defRPr b="1" sz="1600"/>
            </a:lvl4pPr>
            <a:lvl5pPr indent="-228600" lvl="4" marL="2286000" algn="l">
              <a:lnSpc>
                <a:spcPct val="90000"/>
              </a:lnSpc>
              <a:spcBef>
                <a:spcPts val="500"/>
              </a:spcBef>
              <a:spcAft>
                <a:spcPts val="0"/>
              </a:spcAft>
              <a:buClr>
                <a:srgbClr val="7F7F7F"/>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0" name="Google Shape;30;p5"/>
          <p:cNvSpPr txBox="1"/>
          <p:nvPr>
            <p:ph idx="2" type="body"/>
          </p:nvPr>
        </p:nvSpPr>
        <p:spPr>
          <a:xfrm>
            <a:off x="839788" y="2205036"/>
            <a:ext cx="5157787" cy="3684588"/>
          </a:xfrm>
          <a:prstGeom prst="rect">
            <a:avLst/>
          </a:prstGeom>
          <a:noFill/>
          <a:ln>
            <a:noFill/>
          </a:ln>
        </p:spPr>
        <p:txBody>
          <a:bodyPr anchorCtr="0" anchor="t" bIns="45700" lIns="91425" spcFirstLastPara="1" rIns="91425" wrap="square" tIns="45700">
            <a:noAutofit/>
          </a:bodyPr>
          <a:lstStyle>
            <a:lvl1pPr indent="-406400" lvl="0" marL="457200" algn="l">
              <a:lnSpc>
                <a:spcPct val="90000"/>
              </a:lnSpc>
              <a:spcBef>
                <a:spcPts val="1000"/>
              </a:spcBef>
              <a:spcAft>
                <a:spcPts val="0"/>
              </a:spcAft>
              <a:buClr>
                <a:srgbClr val="7F7F7F"/>
              </a:buClr>
              <a:buSzPts val="2800"/>
              <a:buChar char="•"/>
              <a:defRPr b="0" i="0">
                <a:latin typeface="Calibri"/>
                <a:ea typeface="Calibri"/>
                <a:cs typeface="Calibri"/>
                <a:sym typeface="Calibri"/>
              </a:defRPr>
            </a:lvl1pPr>
            <a:lvl2pPr indent="-228600" lvl="1" marL="914400" algn="l">
              <a:lnSpc>
                <a:spcPct val="90000"/>
              </a:lnSpc>
              <a:spcBef>
                <a:spcPts val="500"/>
              </a:spcBef>
              <a:spcAft>
                <a:spcPts val="0"/>
              </a:spcAft>
              <a:buClr>
                <a:srgbClr val="7F7F7F"/>
              </a:buClr>
              <a:buSzPts val="2400"/>
              <a:buFont typeface="Calibri"/>
              <a:buNone/>
              <a:defRPr b="0" i="0">
                <a:latin typeface="Calibri"/>
                <a:ea typeface="Calibri"/>
                <a:cs typeface="Calibri"/>
                <a:sym typeface="Calibri"/>
              </a:defRPr>
            </a:lvl2pPr>
            <a:lvl3pPr indent="-228600" lvl="2" marL="1371600" algn="l">
              <a:lnSpc>
                <a:spcPct val="90000"/>
              </a:lnSpc>
              <a:spcBef>
                <a:spcPts val="500"/>
              </a:spcBef>
              <a:spcAft>
                <a:spcPts val="0"/>
              </a:spcAft>
              <a:buClr>
                <a:srgbClr val="7F7F7F"/>
              </a:buClr>
              <a:buSzPts val="2000"/>
              <a:buFont typeface="Calibri"/>
              <a:buNone/>
              <a:defRPr b="0" i="0">
                <a:latin typeface="Calibri"/>
                <a:ea typeface="Calibri"/>
                <a:cs typeface="Calibri"/>
                <a:sym typeface="Calibri"/>
              </a:defRPr>
            </a:lvl3pPr>
            <a:lvl4pPr indent="-228600" lvl="3" marL="1828800" algn="l">
              <a:lnSpc>
                <a:spcPct val="90000"/>
              </a:lnSpc>
              <a:spcBef>
                <a:spcPts val="500"/>
              </a:spcBef>
              <a:spcAft>
                <a:spcPts val="0"/>
              </a:spcAft>
              <a:buClr>
                <a:srgbClr val="7F7F7F"/>
              </a:buClr>
              <a:buSzPts val="1800"/>
              <a:buFont typeface="Calibri"/>
              <a:buNone/>
              <a:defRPr b="0" i="0">
                <a:latin typeface="Calibri"/>
                <a:ea typeface="Calibri"/>
                <a:cs typeface="Calibri"/>
                <a:sym typeface="Calibri"/>
              </a:defRPr>
            </a:lvl4pPr>
            <a:lvl5pPr indent="-228600" lvl="4" marL="2286000" algn="l">
              <a:lnSpc>
                <a:spcPct val="90000"/>
              </a:lnSpc>
              <a:spcBef>
                <a:spcPts val="500"/>
              </a:spcBef>
              <a:spcAft>
                <a:spcPts val="0"/>
              </a:spcAft>
              <a:buClr>
                <a:srgbClr val="7F7F7F"/>
              </a:buClr>
              <a:buSzPts val="1800"/>
              <a:buFont typeface="Calibri"/>
              <a:buNone/>
              <a:defRPr b="0" i="0">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 name="Google Shape;31;p5"/>
          <p:cNvSpPr txBox="1"/>
          <p:nvPr>
            <p:ph idx="3" type="body"/>
          </p:nvPr>
        </p:nvSpPr>
        <p:spPr>
          <a:xfrm>
            <a:off x="6172200" y="672353"/>
            <a:ext cx="5432612" cy="5217271"/>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7F7F7F"/>
              </a:buClr>
              <a:buSzPts val="2800"/>
              <a:buFont typeface="Calibri"/>
              <a:buNone/>
              <a:defRPr b="0" i="0">
                <a:latin typeface="Calibri"/>
                <a:ea typeface="Calibri"/>
                <a:cs typeface="Calibri"/>
                <a:sym typeface="Calibri"/>
              </a:defRPr>
            </a:lvl1pPr>
            <a:lvl2pPr indent="-228600" lvl="1" marL="914400" algn="l">
              <a:lnSpc>
                <a:spcPct val="90000"/>
              </a:lnSpc>
              <a:spcBef>
                <a:spcPts val="500"/>
              </a:spcBef>
              <a:spcAft>
                <a:spcPts val="0"/>
              </a:spcAft>
              <a:buClr>
                <a:srgbClr val="7F7F7F"/>
              </a:buClr>
              <a:buSzPts val="2400"/>
              <a:buFont typeface="Calibri"/>
              <a:buNone/>
              <a:defRPr b="0" i="0">
                <a:latin typeface="Calibri"/>
                <a:ea typeface="Calibri"/>
                <a:cs typeface="Calibri"/>
                <a:sym typeface="Calibri"/>
              </a:defRPr>
            </a:lvl2pPr>
            <a:lvl3pPr indent="-228600" lvl="2" marL="1371600" algn="l">
              <a:lnSpc>
                <a:spcPct val="90000"/>
              </a:lnSpc>
              <a:spcBef>
                <a:spcPts val="500"/>
              </a:spcBef>
              <a:spcAft>
                <a:spcPts val="0"/>
              </a:spcAft>
              <a:buClr>
                <a:srgbClr val="7F7F7F"/>
              </a:buClr>
              <a:buSzPts val="2000"/>
              <a:buFont typeface="Calibri"/>
              <a:buNone/>
              <a:defRPr b="0" i="0">
                <a:latin typeface="Calibri"/>
                <a:ea typeface="Calibri"/>
                <a:cs typeface="Calibri"/>
                <a:sym typeface="Calibri"/>
              </a:defRPr>
            </a:lvl3pPr>
            <a:lvl4pPr indent="-228600" lvl="3" marL="1828800" algn="l">
              <a:lnSpc>
                <a:spcPct val="90000"/>
              </a:lnSpc>
              <a:spcBef>
                <a:spcPts val="500"/>
              </a:spcBef>
              <a:spcAft>
                <a:spcPts val="0"/>
              </a:spcAft>
              <a:buClr>
                <a:srgbClr val="7F7F7F"/>
              </a:buClr>
              <a:buSzPts val="1800"/>
              <a:buFont typeface="Calibri"/>
              <a:buNone/>
              <a:defRPr b="0" i="0">
                <a:latin typeface="Calibri"/>
                <a:ea typeface="Calibri"/>
                <a:cs typeface="Calibri"/>
                <a:sym typeface="Calibri"/>
              </a:defRPr>
            </a:lvl4pPr>
            <a:lvl5pPr indent="-228600" lvl="4" marL="2286000" algn="l">
              <a:lnSpc>
                <a:spcPct val="90000"/>
              </a:lnSpc>
              <a:spcBef>
                <a:spcPts val="500"/>
              </a:spcBef>
              <a:spcAft>
                <a:spcPts val="0"/>
              </a:spcAft>
              <a:buClr>
                <a:srgbClr val="7F7F7F"/>
              </a:buClr>
              <a:buSzPts val="1800"/>
              <a:buFont typeface="Calibri"/>
              <a:buNone/>
              <a:defRPr b="0" i="0">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p:cSld name="Content with Caption">
    <p:spTree>
      <p:nvGrpSpPr>
        <p:cNvPr id="32" name="Shape 32"/>
        <p:cNvGrpSpPr/>
        <p:nvPr/>
      </p:nvGrpSpPr>
      <p:grpSpPr>
        <a:xfrm>
          <a:off x="0" y="0"/>
          <a:ext cx="0" cy="0"/>
          <a:chOff x="0" y="0"/>
          <a:chExt cx="0" cy="0"/>
        </a:xfrm>
      </p:grpSpPr>
      <p:sp>
        <p:nvSpPr>
          <p:cNvPr id="33" name="Google Shape;33;p6"/>
          <p:cNvSpPr txBox="1"/>
          <p:nvPr>
            <p:ph type="title"/>
          </p:nvPr>
        </p:nvSpPr>
        <p:spPr>
          <a:xfrm>
            <a:off x="839788" y="672353"/>
            <a:ext cx="3932237" cy="1842247"/>
          </a:xfrm>
          <a:prstGeom prst="rect">
            <a:avLst/>
          </a:prstGeom>
          <a:noFill/>
          <a:ln>
            <a:noFill/>
          </a:ln>
        </p:spPr>
        <p:txBody>
          <a:bodyPr anchorCtr="0" anchor="b" bIns="45700" lIns="91425" spcFirstLastPara="1" rIns="91425" wrap="square" tIns="45700">
            <a:noAutofit/>
          </a:bodyPr>
          <a:lstStyle>
            <a:lvl1pPr lvl="0" algn="r">
              <a:lnSpc>
                <a:spcPct val="90000"/>
              </a:lnSpc>
              <a:spcBef>
                <a:spcPts val="0"/>
              </a:spcBef>
              <a:spcAft>
                <a:spcPts val="0"/>
              </a:spcAft>
              <a:buClr>
                <a:srgbClr val="C00000"/>
              </a:buClr>
              <a:buSzPts val="4400"/>
              <a:buFont typeface="Calibri"/>
              <a:buNone/>
              <a:defRPr b="0" i="0" sz="4400">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6"/>
          <p:cNvSpPr txBox="1"/>
          <p:nvPr>
            <p:ph idx="1" type="body"/>
          </p:nvPr>
        </p:nvSpPr>
        <p:spPr>
          <a:xfrm>
            <a:off x="839788" y="2628900"/>
            <a:ext cx="3932237" cy="3240088"/>
          </a:xfrm>
          <a:prstGeom prst="rect">
            <a:avLst/>
          </a:prstGeom>
          <a:noFill/>
          <a:ln>
            <a:noFill/>
          </a:ln>
        </p:spPr>
        <p:txBody>
          <a:bodyPr anchorCtr="0" anchor="t" bIns="45700" lIns="91425" spcFirstLastPara="1" rIns="91425" wrap="square" tIns="45700">
            <a:noAutofit/>
          </a:bodyPr>
          <a:lstStyle>
            <a:lvl1pPr indent="-228600" lvl="0" marL="457200" algn="r">
              <a:lnSpc>
                <a:spcPct val="90000"/>
              </a:lnSpc>
              <a:spcBef>
                <a:spcPts val="1000"/>
              </a:spcBef>
              <a:spcAft>
                <a:spcPts val="0"/>
              </a:spcAft>
              <a:buClr>
                <a:srgbClr val="7F7F7F"/>
              </a:buClr>
              <a:buSzPts val="2400"/>
              <a:buNone/>
              <a:defRPr b="1" sz="2400"/>
            </a:lvl1pPr>
            <a:lvl2pPr indent="-228600" lvl="1" marL="914400" algn="l">
              <a:lnSpc>
                <a:spcPct val="90000"/>
              </a:lnSpc>
              <a:spcBef>
                <a:spcPts val="500"/>
              </a:spcBef>
              <a:spcAft>
                <a:spcPts val="0"/>
              </a:spcAft>
              <a:buClr>
                <a:srgbClr val="7F7F7F"/>
              </a:buClr>
              <a:buSzPts val="1400"/>
              <a:buNone/>
              <a:defRPr sz="1400"/>
            </a:lvl2pPr>
            <a:lvl3pPr indent="-228600" lvl="2" marL="1371600" algn="l">
              <a:lnSpc>
                <a:spcPct val="90000"/>
              </a:lnSpc>
              <a:spcBef>
                <a:spcPts val="500"/>
              </a:spcBef>
              <a:spcAft>
                <a:spcPts val="0"/>
              </a:spcAft>
              <a:buClr>
                <a:srgbClr val="7F7F7F"/>
              </a:buClr>
              <a:buSzPts val="1200"/>
              <a:buNone/>
              <a:defRPr sz="1200"/>
            </a:lvl3pPr>
            <a:lvl4pPr indent="-228600" lvl="3" marL="1828800" algn="l">
              <a:lnSpc>
                <a:spcPct val="90000"/>
              </a:lnSpc>
              <a:spcBef>
                <a:spcPts val="500"/>
              </a:spcBef>
              <a:spcAft>
                <a:spcPts val="0"/>
              </a:spcAft>
              <a:buClr>
                <a:srgbClr val="7F7F7F"/>
              </a:buClr>
              <a:buSzPts val="1000"/>
              <a:buNone/>
              <a:defRPr sz="1000"/>
            </a:lvl4pPr>
            <a:lvl5pPr indent="-228600" lvl="4" marL="2286000" algn="l">
              <a:lnSpc>
                <a:spcPct val="90000"/>
              </a:lnSpc>
              <a:spcBef>
                <a:spcPts val="500"/>
              </a:spcBef>
              <a:spcAft>
                <a:spcPts val="0"/>
              </a:spcAft>
              <a:buClr>
                <a:srgbClr val="7F7F7F"/>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35" name="Google Shape;35;p6"/>
          <p:cNvSpPr txBox="1"/>
          <p:nvPr>
            <p:ph idx="12" type="sldNum"/>
          </p:nvPr>
        </p:nvSpPr>
        <p:spPr>
          <a:xfrm>
            <a:off x="522044" y="6316009"/>
            <a:ext cx="2743200" cy="365125"/>
          </a:xfrm>
          <a:prstGeom prst="rect">
            <a:avLst/>
          </a:prstGeom>
          <a:noFill/>
          <a:ln>
            <a:noFill/>
          </a:ln>
        </p:spPr>
        <p:txBody>
          <a:bodyPr anchorCtr="0" anchor="ctr" bIns="45700" lIns="0" spcFirstLastPara="1" rIns="0"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36" name="Google Shape;36;p6"/>
          <p:cNvSpPr/>
          <p:nvPr>
            <p:ph idx="2" type="pic"/>
          </p:nvPr>
        </p:nvSpPr>
        <p:spPr>
          <a:xfrm>
            <a:off x="5183188" y="672353"/>
            <a:ext cx="6172200" cy="519663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rgbClr val="7F7F7F"/>
              </a:buClr>
              <a:buSzPts val="3200"/>
              <a:buFont typeface="Arial"/>
              <a:buNone/>
              <a:defRPr b="0" i="0" sz="3200" u="none" cap="none" strike="noStrike">
                <a:solidFill>
                  <a:srgbClr val="7F7F7F"/>
                </a:solidFill>
                <a:latin typeface="Calibri"/>
                <a:ea typeface="Calibri"/>
                <a:cs typeface="Calibri"/>
                <a:sym typeface="Calibri"/>
              </a:defRPr>
            </a:lvl1pPr>
            <a:lvl2pPr lvl="1" marR="0" rtl="0" algn="l">
              <a:lnSpc>
                <a:spcPct val="90000"/>
              </a:lnSpc>
              <a:spcBef>
                <a:spcPts val="500"/>
              </a:spcBef>
              <a:spcAft>
                <a:spcPts val="0"/>
              </a:spcAft>
              <a:buClr>
                <a:srgbClr val="7F7F7F"/>
              </a:buClr>
              <a:buSzPts val="2800"/>
              <a:buFont typeface="Arial"/>
              <a:buNone/>
              <a:defRPr b="0" i="0" sz="2800" u="none" cap="none" strike="noStrike">
                <a:solidFill>
                  <a:srgbClr val="7F7F7F"/>
                </a:solidFill>
                <a:latin typeface="Calibri"/>
                <a:ea typeface="Calibri"/>
                <a:cs typeface="Calibri"/>
                <a:sym typeface="Calibri"/>
              </a:defRPr>
            </a:lvl2pPr>
            <a:lvl3pPr lvl="2" marR="0" rtl="0" algn="l">
              <a:lnSpc>
                <a:spcPct val="90000"/>
              </a:lnSpc>
              <a:spcBef>
                <a:spcPts val="500"/>
              </a:spcBef>
              <a:spcAft>
                <a:spcPts val="0"/>
              </a:spcAft>
              <a:buClr>
                <a:srgbClr val="7F7F7F"/>
              </a:buClr>
              <a:buSzPts val="2400"/>
              <a:buFont typeface="Arial"/>
              <a:buNone/>
              <a:defRPr b="0" i="0" sz="2400" u="none" cap="none" strike="noStrike">
                <a:solidFill>
                  <a:srgbClr val="7F7F7F"/>
                </a:solidFill>
                <a:latin typeface="Calibri"/>
                <a:ea typeface="Calibri"/>
                <a:cs typeface="Calibri"/>
                <a:sym typeface="Calibri"/>
              </a:defRPr>
            </a:lvl3pPr>
            <a:lvl4pPr lvl="3" marR="0" rtl="0" algn="l">
              <a:lnSpc>
                <a:spcPct val="90000"/>
              </a:lnSpc>
              <a:spcBef>
                <a:spcPts val="500"/>
              </a:spcBef>
              <a:spcAft>
                <a:spcPts val="0"/>
              </a:spcAft>
              <a:buClr>
                <a:srgbClr val="7F7F7F"/>
              </a:buClr>
              <a:buSzPts val="2000"/>
              <a:buFont typeface="Arial"/>
              <a:buNone/>
              <a:defRPr b="0" i="0" sz="2000" u="none" cap="none" strike="noStrike">
                <a:solidFill>
                  <a:srgbClr val="7F7F7F"/>
                </a:solidFill>
                <a:latin typeface="Calibri"/>
                <a:ea typeface="Calibri"/>
                <a:cs typeface="Calibri"/>
                <a:sym typeface="Calibri"/>
              </a:defRPr>
            </a:lvl4pPr>
            <a:lvl5pPr lvl="4" marR="0" rtl="0" algn="l">
              <a:lnSpc>
                <a:spcPct val="90000"/>
              </a:lnSpc>
              <a:spcBef>
                <a:spcPts val="500"/>
              </a:spcBef>
              <a:spcAft>
                <a:spcPts val="0"/>
              </a:spcAft>
              <a:buClr>
                <a:srgbClr val="7F7F7F"/>
              </a:buClr>
              <a:buSzPts val="2000"/>
              <a:buFont typeface="Arial"/>
              <a:buNone/>
              <a:defRPr b="0" i="0" sz="2000" u="none" cap="none" strike="noStrike">
                <a:solidFill>
                  <a:srgbClr val="7F7F7F"/>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7" name="Shape 37"/>
        <p:cNvGrpSpPr/>
        <p:nvPr/>
      </p:nvGrpSpPr>
      <p:grpSpPr>
        <a:xfrm>
          <a:off x="0" y="0"/>
          <a:ext cx="0" cy="0"/>
          <a:chOff x="0" y="0"/>
          <a:chExt cx="0" cy="0"/>
        </a:xfrm>
      </p:grpSpPr>
      <p:sp>
        <p:nvSpPr>
          <p:cNvPr id="38" name="Google Shape;38;p7"/>
          <p:cNvSpPr txBox="1"/>
          <p:nvPr>
            <p:ph idx="12" type="sldNum"/>
          </p:nvPr>
        </p:nvSpPr>
        <p:spPr>
          <a:xfrm>
            <a:off x="522044" y="6316009"/>
            <a:ext cx="2743200" cy="365125"/>
          </a:xfrm>
          <a:prstGeom prst="rect">
            <a:avLst/>
          </a:prstGeom>
          <a:noFill/>
          <a:ln>
            <a:noFill/>
          </a:ln>
        </p:spPr>
        <p:txBody>
          <a:bodyPr anchorCtr="0" anchor="ctr" bIns="45700" lIns="0" spcFirstLastPara="1" rIns="0"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pic>
        <p:nvPicPr>
          <p:cNvPr id="6" name="Google Shape;6;p1"/>
          <p:cNvPicPr preferRelativeResize="0"/>
          <p:nvPr/>
        </p:nvPicPr>
        <p:blipFill rotWithShape="1">
          <a:blip r:embed="rId1">
            <a:alphaModFix/>
          </a:blip>
          <a:srcRect b="0" l="0" r="0" t="0"/>
          <a:stretch/>
        </p:blipFill>
        <p:spPr>
          <a:xfrm>
            <a:off x="0" y="0"/>
            <a:ext cx="12192000" cy="6858000"/>
          </a:xfrm>
          <a:prstGeom prst="rect">
            <a:avLst/>
          </a:prstGeom>
          <a:noFill/>
          <a:ln>
            <a:noFill/>
          </a:ln>
        </p:spPr>
      </p:pic>
      <p:sp>
        <p:nvSpPr>
          <p:cNvPr id="7" name="Google Shape;7;p1"/>
          <p:cNvSpPr txBox="1"/>
          <p:nvPr>
            <p:ph type="title"/>
          </p:nvPr>
        </p:nvSpPr>
        <p:spPr>
          <a:xfrm>
            <a:off x="838200" y="931862"/>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rgbClr val="C00000"/>
              </a:buClr>
              <a:buSzPts val="4400"/>
              <a:buFont typeface="Calibri"/>
              <a:buNone/>
              <a:defRPr b="0" i="0" sz="4400" u="none" cap="none" strike="noStrike">
                <a:solidFill>
                  <a:srgbClr val="C00000"/>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 name="Google Shape;8;p1"/>
          <p:cNvSpPr txBox="1"/>
          <p:nvPr>
            <p:ph idx="1" type="body"/>
          </p:nvPr>
        </p:nvSpPr>
        <p:spPr>
          <a:xfrm>
            <a:off x="838200" y="2392362"/>
            <a:ext cx="10515600" cy="326885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rgbClr val="7F7F7F"/>
              </a:buClr>
              <a:buSzPts val="2800"/>
              <a:buFont typeface="Arial"/>
              <a:buChar char="•"/>
              <a:defRPr b="0" i="0" sz="2800" u="none" cap="none" strike="noStrike">
                <a:solidFill>
                  <a:srgbClr val="7F7F7F"/>
                </a:solidFill>
                <a:latin typeface="Calibri"/>
                <a:ea typeface="Calibri"/>
                <a:cs typeface="Calibri"/>
                <a:sym typeface="Calibri"/>
              </a:defRPr>
            </a:lvl1pPr>
            <a:lvl2pPr indent="-381000" lvl="1" marL="914400" marR="0" rtl="0" algn="l">
              <a:lnSpc>
                <a:spcPct val="90000"/>
              </a:lnSpc>
              <a:spcBef>
                <a:spcPts val="500"/>
              </a:spcBef>
              <a:spcAft>
                <a:spcPts val="0"/>
              </a:spcAft>
              <a:buClr>
                <a:srgbClr val="7F7F7F"/>
              </a:buClr>
              <a:buSzPts val="2400"/>
              <a:buFont typeface="Arial"/>
              <a:buChar char="•"/>
              <a:defRPr b="0" i="0" sz="2400" u="none" cap="none" strike="noStrike">
                <a:solidFill>
                  <a:srgbClr val="7F7F7F"/>
                </a:solidFill>
                <a:latin typeface="Calibri"/>
                <a:ea typeface="Calibri"/>
                <a:cs typeface="Calibri"/>
                <a:sym typeface="Calibri"/>
              </a:defRPr>
            </a:lvl2pPr>
            <a:lvl3pPr indent="-355600" lvl="2" marL="1371600" marR="0" rtl="0" algn="l">
              <a:lnSpc>
                <a:spcPct val="90000"/>
              </a:lnSpc>
              <a:spcBef>
                <a:spcPts val="500"/>
              </a:spcBef>
              <a:spcAft>
                <a:spcPts val="0"/>
              </a:spcAft>
              <a:buClr>
                <a:srgbClr val="7F7F7F"/>
              </a:buClr>
              <a:buSzPts val="2000"/>
              <a:buFont typeface="Arial"/>
              <a:buChar char="•"/>
              <a:defRPr b="0" i="0" sz="2000" u="none" cap="none" strike="noStrike">
                <a:solidFill>
                  <a:srgbClr val="7F7F7F"/>
                </a:solidFill>
                <a:latin typeface="Calibri"/>
                <a:ea typeface="Calibri"/>
                <a:cs typeface="Calibri"/>
                <a:sym typeface="Calibri"/>
              </a:defRPr>
            </a:lvl3pPr>
            <a:lvl4pPr indent="-342900" lvl="3" marL="1828800" marR="0" rtl="0" algn="l">
              <a:lnSpc>
                <a:spcPct val="90000"/>
              </a:lnSpc>
              <a:spcBef>
                <a:spcPts val="500"/>
              </a:spcBef>
              <a:spcAft>
                <a:spcPts val="0"/>
              </a:spcAft>
              <a:buClr>
                <a:srgbClr val="7F7F7F"/>
              </a:buClr>
              <a:buSzPts val="1800"/>
              <a:buFont typeface="Arial"/>
              <a:buChar char="•"/>
              <a:defRPr b="0" i="0" sz="1800" u="none" cap="none" strike="noStrike">
                <a:solidFill>
                  <a:srgbClr val="7F7F7F"/>
                </a:solidFill>
                <a:latin typeface="Calibri"/>
                <a:ea typeface="Calibri"/>
                <a:cs typeface="Calibri"/>
                <a:sym typeface="Calibri"/>
              </a:defRPr>
            </a:lvl4pPr>
            <a:lvl5pPr indent="-342900" lvl="4" marL="2286000" marR="0" rtl="0" algn="l">
              <a:lnSpc>
                <a:spcPct val="90000"/>
              </a:lnSpc>
              <a:spcBef>
                <a:spcPts val="500"/>
              </a:spcBef>
              <a:spcAft>
                <a:spcPts val="0"/>
              </a:spcAft>
              <a:buClr>
                <a:srgbClr val="7F7F7F"/>
              </a:buClr>
              <a:buSzPts val="1800"/>
              <a:buFont typeface="Arial"/>
              <a:buChar char="•"/>
              <a:defRPr b="0" i="0" sz="1800" u="none" cap="none" strike="noStrike">
                <a:solidFill>
                  <a:srgbClr val="7F7F7F"/>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2" type="sldNum"/>
          </p:nvPr>
        </p:nvSpPr>
        <p:spPr>
          <a:xfrm>
            <a:off x="522044" y="6316009"/>
            <a:ext cx="2743200" cy="365125"/>
          </a:xfrm>
          <a:prstGeom prst="rect">
            <a:avLst/>
          </a:prstGeom>
          <a:noFill/>
          <a:ln>
            <a:noFill/>
          </a:ln>
        </p:spPr>
        <p:txBody>
          <a:bodyPr anchorCtr="0" anchor="ctr" bIns="45700" lIns="0" spcFirstLastPara="1" rIns="91425" wrap="square" tIns="45700">
            <a:noAutofit/>
          </a:bodyPr>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0" marR="0" rtl="0" algn="l">
              <a:spcBef>
                <a:spcPts val="0"/>
              </a:spcBef>
              <a:buNone/>
              <a:defRPr b="0" i="0" sz="1200" u="none" cap="none" strike="noStrike">
                <a:solidFill>
                  <a:srgbClr val="888888"/>
                </a:solidFill>
                <a:latin typeface="Calibri"/>
                <a:ea typeface="Calibri"/>
                <a:cs typeface="Calibri"/>
                <a:sym typeface="Calibri"/>
              </a:defRPr>
            </a:lvl2pPr>
            <a:lvl3pPr indent="0" lvl="2" marL="0" marR="0" rtl="0" algn="l">
              <a:spcBef>
                <a:spcPts val="0"/>
              </a:spcBef>
              <a:buNone/>
              <a:defRPr b="0" i="0" sz="1200" u="none" cap="none" strike="noStrike">
                <a:solidFill>
                  <a:srgbClr val="888888"/>
                </a:solidFill>
                <a:latin typeface="Calibri"/>
                <a:ea typeface="Calibri"/>
                <a:cs typeface="Calibri"/>
                <a:sym typeface="Calibri"/>
              </a:defRPr>
            </a:lvl3pPr>
            <a:lvl4pPr indent="0" lvl="3" marL="0" marR="0" rtl="0" algn="l">
              <a:spcBef>
                <a:spcPts val="0"/>
              </a:spcBef>
              <a:buNone/>
              <a:defRPr b="0" i="0" sz="1200" u="none" cap="none" strike="noStrike">
                <a:solidFill>
                  <a:srgbClr val="888888"/>
                </a:solidFill>
                <a:latin typeface="Calibri"/>
                <a:ea typeface="Calibri"/>
                <a:cs typeface="Calibri"/>
                <a:sym typeface="Calibri"/>
              </a:defRPr>
            </a:lvl4pPr>
            <a:lvl5pPr indent="0" lvl="4" marL="0" marR="0" rtl="0" algn="l">
              <a:spcBef>
                <a:spcPts val="0"/>
              </a:spcBef>
              <a:buNone/>
              <a:defRPr b="0" i="0" sz="1200" u="none" cap="none" strike="noStrike">
                <a:solidFill>
                  <a:srgbClr val="888888"/>
                </a:solidFill>
                <a:latin typeface="Calibri"/>
                <a:ea typeface="Calibri"/>
                <a:cs typeface="Calibri"/>
                <a:sym typeface="Calibri"/>
              </a:defRPr>
            </a:lvl5pPr>
            <a:lvl6pPr indent="0" lvl="5" marL="0" marR="0" rtl="0" algn="l">
              <a:spcBef>
                <a:spcPts val="0"/>
              </a:spcBef>
              <a:buNone/>
              <a:defRPr b="0" i="0" sz="1200" u="none" cap="none" strike="noStrike">
                <a:solidFill>
                  <a:srgbClr val="888888"/>
                </a:solidFill>
                <a:latin typeface="Calibri"/>
                <a:ea typeface="Calibri"/>
                <a:cs typeface="Calibri"/>
                <a:sym typeface="Calibri"/>
              </a:defRPr>
            </a:lvl6pPr>
            <a:lvl7pPr indent="0" lvl="6" marL="0" marR="0" rtl="0" algn="l">
              <a:spcBef>
                <a:spcPts val="0"/>
              </a:spcBef>
              <a:buNone/>
              <a:defRPr b="0" i="0" sz="1200" u="none" cap="none" strike="noStrike">
                <a:solidFill>
                  <a:srgbClr val="888888"/>
                </a:solidFill>
                <a:latin typeface="Calibri"/>
                <a:ea typeface="Calibri"/>
                <a:cs typeface="Calibri"/>
                <a:sym typeface="Calibri"/>
              </a:defRPr>
            </a:lvl7pPr>
            <a:lvl8pPr indent="0" lvl="7" marL="0" marR="0" rtl="0" algn="l">
              <a:spcBef>
                <a:spcPts val="0"/>
              </a:spcBef>
              <a:buNone/>
              <a:defRPr b="0" i="0" sz="1200" u="none" cap="none" strike="noStrike">
                <a:solidFill>
                  <a:srgbClr val="888888"/>
                </a:solidFill>
                <a:latin typeface="Calibri"/>
                <a:ea typeface="Calibri"/>
                <a:cs typeface="Calibri"/>
                <a:sym typeface="Calibri"/>
              </a:defRPr>
            </a:lvl8pPr>
            <a:lvl9pPr indent="0" lvl="8" marL="0" marR="0" rtl="0" algn="l">
              <a:spcBef>
                <a:spcPts val="0"/>
              </a:spcBef>
              <a:buNone/>
              <a:defRPr b="0" i="0" sz="1200" u="none" cap="none" strike="noStrike">
                <a:solidFill>
                  <a:srgbClr val="888888"/>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 name="Shape 42"/>
        <p:cNvGrpSpPr/>
        <p:nvPr/>
      </p:nvGrpSpPr>
      <p:grpSpPr>
        <a:xfrm>
          <a:off x="0" y="0"/>
          <a:ext cx="0" cy="0"/>
          <a:chOff x="0" y="0"/>
          <a:chExt cx="0" cy="0"/>
        </a:xfrm>
      </p:grpSpPr>
      <p:sp>
        <p:nvSpPr>
          <p:cNvPr id="43" name="Google Shape;43;p8"/>
          <p:cNvSpPr txBox="1"/>
          <p:nvPr>
            <p:ph type="ctrTitle"/>
          </p:nvPr>
        </p:nvSpPr>
        <p:spPr>
          <a:xfrm>
            <a:off x="838200" y="1839900"/>
            <a:ext cx="10515600" cy="20463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b="1" lang="en-US">
                <a:solidFill>
                  <a:srgbClr val="C00000"/>
                </a:solidFill>
              </a:rPr>
              <a:t>P</a:t>
            </a:r>
            <a:r>
              <a:rPr b="1" lang="en-US">
                <a:solidFill>
                  <a:srgbClr val="C00000"/>
                </a:solidFill>
              </a:rPr>
              <a:t>rediction of structural changes from mutation in human AlphaB Crystallin</a:t>
            </a:r>
            <a:endParaRPr b="1">
              <a:solidFill>
                <a:srgbClr val="C00000"/>
              </a:solidFill>
            </a:endParaRPr>
          </a:p>
        </p:txBody>
      </p:sp>
      <p:sp>
        <p:nvSpPr>
          <p:cNvPr id="44" name="Google Shape;44;p8"/>
          <p:cNvSpPr txBox="1"/>
          <p:nvPr>
            <p:ph idx="2" type="body"/>
          </p:nvPr>
        </p:nvSpPr>
        <p:spPr>
          <a:xfrm>
            <a:off x="838200" y="3886201"/>
            <a:ext cx="10515600" cy="2987700"/>
          </a:xfrm>
          <a:prstGeom prst="rect">
            <a:avLst/>
          </a:prstGeom>
        </p:spPr>
        <p:txBody>
          <a:bodyPr anchorCtr="0" anchor="t" bIns="0" lIns="91425" spcFirstLastPara="1" rIns="0" wrap="square" tIns="0">
            <a:noAutofit/>
          </a:bodyPr>
          <a:lstStyle/>
          <a:p>
            <a:pPr indent="0" lvl="0" marL="0" rtl="0" algn="l">
              <a:lnSpc>
                <a:spcPct val="115000"/>
              </a:lnSpc>
              <a:spcBef>
                <a:spcPts val="900"/>
              </a:spcBef>
              <a:spcAft>
                <a:spcPts val="0"/>
              </a:spcAft>
              <a:buClr>
                <a:schemeClr val="dk1"/>
              </a:buClr>
              <a:buSzPts val="1100"/>
              <a:buFont typeface="Arial"/>
              <a:buNone/>
            </a:pPr>
            <a:r>
              <a:rPr lang="en-US" sz="1700">
                <a:solidFill>
                  <a:schemeClr val="dk1"/>
                </a:solidFill>
                <a:latin typeface="Times New Roman"/>
                <a:ea typeface="Times New Roman"/>
                <a:cs typeface="Times New Roman"/>
                <a:sym typeface="Times New Roman"/>
              </a:rPr>
              <a:t>Oriana Chen, Yujung Lin, Johnson Huang, Tina Ryu</a:t>
            </a:r>
            <a:endParaRPr sz="1700">
              <a:solidFill>
                <a:schemeClr val="dk1"/>
              </a:solidFill>
              <a:latin typeface="Times New Roman"/>
              <a:ea typeface="Times New Roman"/>
              <a:cs typeface="Times New Roman"/>
              <a:sym typeface="Times New Roman"/>
            </a:endParaRPr>
          </a:p>
          <a:p>
            <a:pPr indent="0" lvl="0" marL="0" rtl="0" algn="l">
              <a:spcBef>
                <a:spcPts val="100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ctrTitle"/>
          </p:nvPr>
        </p:nvSpPr>
        <p:spPr>
          <a:xfrm>
            <a:off x="838200" y="0"/>
            <a:ext cx="10515600" cy="20463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Results</a:t>
            </a:r>
            <a:endParaRPr/>
          </a:p>
        </p:txBody>
      </p:sp>
      <p:sp>
        <p:nvSpPr>
          <p:cNvPr id="110" name="Google Shape;110;p17"/>
          <p:cNvSpPr txBox="1"/>
          <p:nvPr>
            <p:ph idx="1" type="subTitle"/>
          </p:nvPr>
        </p:nvSpPr>
        <p:spPr>
          <a:xfrm>
            <a:off x="838200" y="1402637"/>
            <a:ext cx="10515600" cy="5334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a:t>RMSD for predicted models of AlphaB Crystallin</a:t>
            </a:r>
            <a:endParaRPr/>
          </a:p>
        </p:txBody>
      </p:sp>
      <p:sp>
        <p:nvSpPr>
          <p:cNvPr id="111" name="Google Shape;111;p17"/>
          <p:cNvSpPr txBox="1"/>
          <p:nvPr>
            <p:ph idx="2" type="body"/>
          </p:nvPr>
        </p:nvSpPr>
        <p:spPr>
          <a:xfrm>
            <a:off x="838200" y="2046300"/>
            <a:ext cx="3520800" cy="3684600"/>
          </a:xfrm>
          <a:prstGeom prst="rect">
            <a:avLst/>
          </a:prstGeom>
        </p:spPr>
        <p:txBody>
          <a:bodyPr anchorCtr="0" anchor="t" bIns="0" lIns="91425" spcFirstLastPara="1" rIns="0" wrap="square" tIns="0">
            <a:noAutofit/>
          </a:bodyPr>
          <a:lstStyle/>
          <a:p>
            <a:pPr indent="0" lvl="0" marL="0" rtl="0" algn="l">
              <a:spcBef>
                <a:spcPts val="1000"/>
              </a:spcBef>
              <a:spcAft>
                <a:spcPts val="0"/>
              </a:spcAft>
              <a:buNone/>
            </a:pPr>
            <a:r>
              <a:rPr b="1" lang="en-US"/>
              <a:t>Mutations mentioned in literature </a:t>
            </a:r>
            <a:endParaRPr b="1"/>
          </a:p>
          <a:p>
            <a:pPr indent="0" lvl="0" marL="0" rtl="0" algn="l">
              <a:spcBef>
                <a:spcPts val="1000"/>
              </a:spcBef>
              <a:spcAft>
                <a:spcPts val="0"/>
              </a:spcAft>
              <a:buNone/>
            </a:pPr>
            <a:r>
              <a:rPr lang="en-US"/>
              <a:t>D43H (D109H)	</a:t>
            </a:r>
            <a:endParaRPr/>
          </a:p>
          <a:p>
            <a:pPr indent="0" lvl="0" marL="0" rtl="0" algn="l">
              <a:spcBef>
                <a:spcPts val="1000"/>
              </a:spcBef>
              <a:spcAft>
                <a:spcPts val="0"/>
              </a:spcAft>
              <a:buNone/>
            </a:pPr>
            <a:r>
              <a:rPr lang="en-US"/>
              <a:t>D74N (D140N)</a:t>
            </a:r>
            <a:endParaRPr/>
          </a:p>
          <a:p>
            <a:pPr indent="0" lvl="0" marL="0" rtl="0" algn="l">
              <a:spcBef>
                <a:spcPts val="1000"/>
              </a:spcBef>
              <a:spcAft>
                <a:spcPts val="0"/>
              </a:spcAft>
              <a:buNone/>
            </a:pPr>
            <a:r>
              <a:rPr b="1" lang="en-US"/>
              <a:t>Mutation disrupts hydrophobic core</a:t>
            </a:r>
            <a:endParaRPr b="1"/>
          </a:p>
          <a:p>
            <a:pPr indent="0" lvl="0" marL="0" rtl="0" algn="l">
              <a:spcBef>
                <a:spcPts val="1000"/>
              </a:spcBef>
              <a:spcAft>
                <a:spcPts val="0"/>
              </a:spcAft>
              <a:buNone/>
            </a:pPr>
            <a:r>
              <a:rPr lang="en-US"/>
              <a:t>V79H</a:t>
            </a:r>
            <a:endParaRPr/>
          </a:p>
          <a:p>
            <a:pPr indent="0" lvl="0" marL="0" rtl="0" algn="l">
              <a:spcBef>
                <a:spcPts val="1000"/>
              </a:spcBef>
              <a:spcAft>
                <a:spcPts val="0"/>
              </a:spcAft>
              <a:buNone/>
            </a:pPr>
            <a:r>
              <a:rPr lang="en-US"/>
              <a:t>R50A</a:t>
            </a:r>
            <a:endParaRPr/>
          </a:p>
          <a:p>
            <a:pPr indent="0" lvl="0" marL="0" rtl="0" algn="l">
              <a:spcBef>
                <a:spcPts val="1000"/>
              </a:spcBef>
              <a:spcAft>
                <a:spcPts val="0"/>
              </a:spcAft>
              <a:buNone/>
            </a:pPr>
            <a:r>
              <a:rPr b="1" lang="en-US"/>
              <a:t>Mutations disrupt H-bonding for secondary structure</a:t>
            </a:r>
            <a:endParaRPr b="1"/>
          </a:p>
          <a:p>
            <a:pPr indent="0" lvl="0" marL="0" rtl="0" algn="l">
              <a:spcBef>
                <a:spcPts val="1000"/>
              </a:spcBef>
              <a:spcAft>
                <a:spcPts val="0"/>
              </a:spcAft>
              <a:buNone/>
            </a:pPr>
            <a:r>
              <a:rPr lang="en-US"/>
              <a:t>S70P-L77P-V76T-S72P</a:t>
            </a:r>
            <a:endParaRPr/>
          </a:p>
        </p:txBody>
      </p:sp>
      <p:pic>
        <p:nvPicPr>
          <p:cNvPr id="112" name="Google Shape;112;p17" title="Chart"/>
          <p:cNvPicPr preferRelativeResize="0"/>
          <p:nvPr/>
        </p:nvPicPr>
        <p:blipFill>
          <a:blip r:embed="rId3">
            <a:alphaModFix/>
          </a:blip>
          <a:stretch>
            <a:fillRect/>
          </a:stretch>
        </p:blipFill>
        <p:spPr>
          <a:xfrm>
            <a:off x="4993300" y="1936025"/>
            <a:ext cx="6360501" cy="39329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ctrTitle"/>
          </p:nvPr>
        </p:nvSpPr>
        <p:spPr>
          <a:xfrm>
            <a:off x="838200" y="0"/>
            <a:ext cx="10515600" cy="20463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Results</a:t>
            </a:r>
            <a:endParaRPr/>
          </a:p>
        </p:txBody>
      </p:sp>
      <p:sp>
        <p:nvSpPr>
          <p:cNvPr id="118" name="Google Shape;118;p18"/>
          <p:cNvSpPr txBox="1"/>
          <p:nvPr>
            <p:ph idx="1" type="subTitle"/>
          </p:nvPr>
        </p:nvSpPr>
        <p:spPr>
          <a:xfrm>
            <a:off x="838200" y="1337062"/>
            <a:ext cx="10515600" cy="5334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a:t>Pipeline / Model Prediction Analysis for point mutation</a:t>
            </a:r>
            <a:endParaRPr/>
          </a:p>
        </p:txBody>
      </p:sp>
      <p:sp>
        <p:nvSpPr>
          <p:cNvPr id="119" name="Google Shape;119;p18"/>
          <p:cNvSpPr/>
          <p:nvPr/>
        </p:nvSpPr>
        <p:spPr>
          <a:xfrm>
            <a:off x="838200" y="2086500"/>
            <a:ext cx="10939200" cy="4619100"/>
          </a:xfrm>
          <a:prstGeom prst="rect">
            <a:avLst/>
          </a:prstGeom>
          <a:solidFill>
            <a:srgbClr val="000000"/>
          </a:solidFill>
          <a:ln cap="flat" cmpd="sng" w="9525">
            <a:solidFill>
              <a:srgbClr val="44546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pic>
        <p:nvPicPr>
          <p:cNvPr id="120" name="Google Shape;120;p18"/>
          <p:cNvPicPr preferRelativeResize="0"/>
          <p:nvPr/>
        </p:nvPicPr>
        <p:blipFill>
          <a:blip r:embed="rId3">
            <a:alphaModFix/>
          </a:blip>
          <a:stretch>
            <a:fillRect/>
          </a:stretch>
        </p:blipFill>
        <p:spPr>
          <a:xfrm>
            <a:off x="7272700" y="2275950"/>
            <a:ext cx="4323625" cy="4288750"/>
          </a:xfrm>
          <a:prstGeom prst="rect">
            <a:avLst/>
          </a:prstGeom>
          <a:noFill/>
          <a:ln>
            <a:noFill/>
          </a:ln>
        </p:spPr>
      </p:pic>
      <p:pic>
        <p:nvPicPr>
          <p:cNvPr id="121" name="Google Shape;121;p18"/>
          <p:cNvPicPr preferRelativeResize="0"/>
          <p:nvPr/>
        </p:nvPicPr>
        <p:blipFill>
          <a:blip r:embed="rId4">
            <a:alphaModFix/>
          </a:blip>
          <a:stretch>
            <a:fillRect/>
          </a:stretch>
        </p:blipFill>
        <p:spPr>
          <a:xfrm>
            <a:off x="912813" y="2462475"/>
            <a:ext cx="5591175" cy="3867150"/>
          </a:xfrm>
          <a:prstGeom prst="rect">
            <a:avLst/>
          </a:prstGeom>
          <a:noFill/>
          <a:ln>
            <a:noFill/>
          </a:ln>
        </p:spPr>
      </p:pic>
      <p:sp>
        <p:nvSpPr>
          <p:cNvPr id="122" name="Google Shape;122;p18"/>
          <p:cNvSpPr txBox="1"/>
          <p:nvPr/>
        </p:nvSpPr>
        <p:spPr>
          <a:xfrm>
            <a:off x="912825" y="2275950"/>
            <a:ext cx="3200400" cy="1862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rgbClr val="53EC00"/>
                </a:solidFill>
                <a:latin typeface="Calibri"/>
                <a:ea typeface="Calibri"/>
                <a:cs typeface="Calibri"/>
                <a:sym typeface="Calibri"/>
              </a:rPr>
              <a:t>3L1G (</a:t>
            </a:r>
            <a:r>
              <a:rPr b="1" lang="en-US" sz="2000">
                <a:solidFill>
                  <a:srgbClr val="53EC00"/>
                </a:solidFill>
                <a:latin typeface="Calibri"/>
                <a:ea typeface="Calibri"/>
                <a:cs typeface="Calibri"/>
                <a:sym typeface="Calibri"/>
              </a:rPr>
              <a:t>predicted</a:t>
            </a:r>
            <a:r>
              <a:rPr b="1" lang="en-US" sz="2000">
                <a:solidFill>
                  <a:srgbClr val="53EC00"/>
                </a:solidFill>
                <a:latin typeface="Calibri"/>
                <a:ea typeface="Calibri"/>
                <a:cs typeface="Calibri"/>
                <a:sym typeface="Calibri"/>
              </a:rPr>
              <a:t>)</a:t>
            </a:r>
            <a:endParaRPr b="1" sz="2000">
              <a:solidFill>
                <a:srgbClr val="53EC00"/>
              </a:solidFill>
              <a:latin typeface="Calibri"/>
              <a:ea typeface="Calibri"/>
              <a:cs typeface="Calibri"/>
              <a:sym typeface="Calibri"/>
            </a:endParaRPr>
          </a:p>
          <a:p>
            <a:pPr indent="0" lvl="0" marL="0" rtl="0" algn="l">
              <a:lnSpc>
                <a:spcPct val="115000"/>
              </a:lnSpc>
              <a:spcBef>
                <a:spcPts val="0"/>
              </a:spcBef>
              <a:spcAft>
                <a:spcPts val="0"/>
              </a:spcAft>
              <a:buNone/>
            </a:pPr>
            <a:r>
              <a:rPr b="1" lang="en-US" sz="2000">
                <a:solidFill>
                  <a:srgbClr val="52E9E9"/>
                </a:solidFill>
                <a:latin typeface="Calibri"/>
                <a:ea typeface="Calibri"/>
                <a:cs typeface="Calibri"/>
                <a:sym typeface="Calibri"/>
              </a:rPr>
              <a:t>D43H (D109H)</a:t>
            </a:r>
            <a:endParaRPr b="1" sz="2000">
              <a:solidFill>
                <a:srgbClr val="52E9E9"/>
              </a:solidFill>
              <a:latin typeface="Calibri"/>
              <a:ea typeface="Calibri"/>
              <a:cs typeface="Calibri"/>
              <a:sym typeface="Calibri"/>
            </a:endParaRPr>
          </a:p>
          <a:p>
            <a:pPr indent="0" lvl="0" marL="0" rtl="0" algn="l">
              <a:lnSpc>
                <a:spcPct val="115000"/>
              </a:lnSpc>
              <a:spcBef>
                <a:spcPts val="0"/>
              </a:spcBef>
              <a:spcAft>
                <a:spcPts val="0"/>
              </a:spcAft>
              <a:buNone/>
            </a:pPr>
            <a:r>
              <a:rPr b="1" lang="en-US" sz="2000">
                <a:solidFill>
                  <a:srgbClr val="E532C1"/>
                </a:solidFill>
                <a:latin typeface="Calibri"/>
                <a:ea typeface="Calibri"/>
                <a:cs typeface="Calibri"/>
                <a:sym typeface="Calibri"/>
              </a:rPr>
              <a:t>D74N(140N)</a:t>
            </a:r>
            <a:endParaRPr b="1" sz="2000">
              <a:solidFill>
                <a:srgbClr val="E532C1"/>
              </a:solidFill>
              <a:latin typeface="Calibri"/>
              <a:ea typeface="Calibri"/>
              <a:cs typeface="Calibri"/>
              <a:sym typeface="Calibri"/>
            </a:endParaRPr>
          </a:p>
          <a:p>
            <a:pPr indent="0" lvl="0" marL="0" rtl="0" algn="l">
              <a:lnSpc>
                <a:spcPct val="115000"/>
              </a:lnSpc>
              <a:spcBef>
                <a:spcPts val="0"/>
              </a:spcBef>
              <a:spcAft>
                <a:spcPts val="0"/>
              </a:spcAft>
              <a:buNone/>
            </a:pPr>
            <a:r>
              <a:rPr b="1" lang="en-US" sz="2000">
                <a:solidFill>
                  <a:srgbClr val="FFFFFF"/>
                </a:solidFill>
                <a:latin typeface="Calibri"/>
                <a:ea typeface="Calibri"/>
                <a:cs typeface="Calibri"/>
                <a:sym typeface="Calibri"/>
              </a:rPr>
              <a:t>V79H</a:t>
            </a:r>
            <a:endParaRPr b="1" sz="2000">
              <a:solidFill>
                <a:srgbClr val="FFFFFF"/>
              </a:solidFill>
              <a:latin typeface="Calibri"/>
              <a:ea typeface="Calibri"/>
              <a:cs typeface="Calibri"/>
              <a:sym typeface="Calibri"/>
            </a:endParaRPr>
          </a:p>
          <a:p>
            <a:pPr indent="0" lvl="0" marL="0" rtl="0" algn="l">
              <a:lnSpc>
                <a:spcPct val="115000"/>
              </a:lnSpc>
              <a:spcBef>
                <a:spcPts val="0"/>
              </a:spcBef>
              <a:spcAft>
                <a:spcPts val="0"/>
              </a:spcAft>
              <a:buClr>
                <a:srgbClr val="000000"/>
              </a:buClr>
              <a:buSzPts val="1100"/>
              <a:buFont typeface="Arial"/>
              <a:buNone/>
            </a:pPr>
            <a:r>
              <a:t/>
            </a:r>
            <a:endParaRPr b="1" sz="2000">
              <a:solidFill>
                <a:srgbClr val="6162C4"/>
              </a:solidFill>
              <a:latin typeface="Calibri"/>
              <a:ea typeface="Calibri"/>
              <a:cs typeface="Calibri"/>
              <a:sym typeface="Calibri"/>
            </a:endParaRPr>
          </a:p>
        </p:txBody>
      </p:sp>
      <p:sp>
        <p:nvSpPr>
          <p:cNvPr id="123" name="Google Shape;123;p18"/>
          <p:cNvSpPr/>
          <p:nvPr/>
        </p:nvSpPr>
        <p:spPr>
          <a:xfrm>
            <a:off x="8881550" y="3142250"/>
            <a:ext cx="2321700" cy="2367600"/>
          </a:xfrm>
          <a:prstGeom prst="ellipse">
            <a:avLst/>
          </a:prstGeom>
          <a:noFill/>
          <a:ln cap="flat" cmpd="sng" w="38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24" name="Google Shape;124;p18"/>
          <p:cNvSpPr/>
          <p:nvPr/>
        </p:nvSpPr>
        <p:spPr>
          <a:xfrm>
            <a:off x="1119500" y="4865200"/>
            <a:ext cx="1163400" cy="1186500"/>
          </a:xfrm>
          <a:prstGeom prst="ellipse">
            <a:avLst/>
          </a:prstGeom>
          <a:noFill/>
          <a:ln cap="flat" cmpd="sng" w="38100">
            <a:solidFill>
              <a:srgbClr val="00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25" name="Google Shape;125;p18"/>
          <p:cNvSpPr/>
          <p:nvPr/>
        </p:nvSpPr>
        <p:spPr>
          <a:xfrm>
            <a:off x="2700250" y="3887450"/>
            <a:ext cx="1163400" cy="1186500"/>
          </a:xfrm>
          <a:prstGeom prst="ellipse">
            <a:avLst/>
          </a:prstGeom>
          <a:noFill/>
          <a:ln cap="flat" cmpd="sng" w="38100">
            <a:solidFill>
              <a:srgbClr val="FF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9"/>
          <p:cNvSpPr txBox="1"/>
          <p:nvPr>
            <p:ph type="ctrTitle"/>
          </p:nvPr>
        </p:nvSpPr>
        <p:spPr>
          <a:xfrm>
            <a:off x="838200" y="0"/>
            <a:ext cx="10515600" cy="20463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Results</a:t>
            </a:r>
            <a:endParaRPr/>
          </a:p>
        </p:txBody>
      </p:sp>
      <p:sp>
        <p:nvSpPr>
          <p:cNvPr id="131" name="Google Shape;131;p19"/>
          <p:cNvSpPr txBox="1"/>
          <p:nvPr>
            <p:ph idx="1" type="subTitle"/>
          </p:nvPr>
        </p:nvSpPr>
        <p:spPr>
          <a:xfrm>
            <a:off x="838200" y="1337062"/>
            <a:ext cx="10515600" cy="5334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a:t>Pipeline / Model Prediction Analysis for multiple mutations</a:t>
            </a:r>
            <a:endParaRPr/>
          </a:p>
        </p:txBody>
      </p:sp>
      <p:sp>
        <p:nvSpPr>
          <p:cNvPr id="132" name="Google Shape;132;p19"/>
          <p:cNvSpPr/>
          <p:nvPr/>
        </p:nvSpPr>
        <p:spPr>
          <a:xfrm>
            <a:off x="838200" y="2086500"/>
            <a:ext cx="11166300" cy="4619100"/>
          </a:xfrm>
          <a:prstGeom prst="rect">
            <a:avLst/>
          </a:prstGeom>
          <a:solidFill>
            <a:srgbClr val="000000"/>
          </a:solidFill>
          <a:ln cap="flat" cmpd="sng" w="9525">
            <a:solidFill>
              <a:srgbClr val="44546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33" name="Google Shape;133;p19"/>
          <p:cNvSpPr txBox="1"/>
          <p:nvPr/>
        </p:nvSpPr>
        <p:spPr>
          <a:xfrm>
            <a:off x="912825" y="2275950"/>
            <a:ext cx="61629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rgbClr val="53EC00"/>
                </a:solidFill>
                <a:latin typeface="Calibri"/>
                <a:ea typeface="Calibri"/>
                <a:cs typeface="Calibri"/>
                <a:sym typeface="Calibri"/>
              </a:rPr>
              <a:t>3L1G (predicted)   </a:t>
            </a:r>
            <a:r>
              <a:rPr b="1" lang="en-US" sz="2000">
                <a:solidFill>
                  <a:srgbClr val="FFFF00"/>
                </a:solidFill>
                <a:latin typeface="Calibri"/>
                <a:ea typeface="Calibri"/>
                <a:cs typeface="Calibri"/>
                <a:sym typeface="Calibri"/>
              </a:rPr>
              <a:t>S70P-L77P-V76T-S72P</a:t>
            </a:r>
            <a:endParaRPr b="1" sz="2000">
              <a:solidFill>
                <a:srgbClr val="FFFF00"/>
              </a:solidFill>
              <a:latin typeface="Calibri"/>
              <a:ea typeface="Calibri"/>
              <a:cs typeface="Calibri"/>
              <a:sym typeface="Calibri"/>
            </a:endParaRPr>
          </a:p>
          <a:p>
            <a:pPr indent="0" lvl="0" marL="0" rtl="0" algn="l">
              <a:lnSpc>
                <a:spcPct val="115000"/>
              </a:lnSpc>
              <a:spcBef>
                <a:spcPts val="0"/>
              </a:spcBef>
              <a:spcAft>
                <a:spcPts val="0"/>
              </a:spcAft>
              <a:buClr>
                <a:srgbClr val="000000"/>
              </a:buClr>
              <a:buSzPts val="1100"/>
              <a:buFont typeface="Arial"/>
              <a:buNone/>
            </a:pPr>
            <a:r>
              <a:t/>
            </a:r>
            <a:endParaRPr b="1" sz="2000">
              <a:solidFill>
                <a:srgbClr val="6162C4"/>
              </a:solidFill>
              <a:latin typeface="Calibri"/>
              <a:ea typeface="Calibri"/>
              <a:cs typeface="Calibri"/>
              <a:sym typeface="Calibri"/>
            </a:endParaRPr>
          </a:p>
        </p:txBody>
      </p:sp>
      <p:pic>
        <p:nvPicPr>
          <p:cNvPr id="134" name="Google Shape;134;p19"/>
          <p:cNvPicPr preferRelativeResize="0"/>
          <p:nvPr/>
        </p:nvPicPr>
        <p:blipFill>
          <a:blip r:embed="rId3">
            <a:alphaModFix/>
          </a:blip>
          <a:stretch>
            <a:fillRect/>
          </a:stretch>
        </p:blipFill>
        <p:spPr>
          <a:xfrm>
            <a:off x="1040573" y="2659225"/>
            <a:ext cx="3691700" cy="3865926"/>
          </a:xfrm>
          <a:prstGeom prst="rect">
            <a:avLst/>
          </a:prstGeom>
          <a:noFill/>
          <a:ln>
            <a:noFill/>
          </a:ln>
        </p:spPr>
      </p:pic>
      <p:sp>
        <p:nvSpPr>
          <p:cNvPr id="135" name="Google Shape;135;p19"/>
          <p:cNvSpPr/>
          <p:nvPr/>
        </p:nvSpPr>
        <p:spPr>
          <a:xfrm>
            <a:off x="2561357" y="3063529"/>
            <a:ext cx="1878900" cy="1916400"/>
          </a:xfrm>
          <a:prstGeom prst="ellipse">
            <a:avLst/>
          </a:prstGeom>
          <a:noFill/>
          <a:ln cap="flat" cmpd="sng" w="38100">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pic>
        <p:nvPicPr>
          <p:cNvPr id="136" name="Google Shape;136;p19"/>
          <p:cNvPicPr preferRelativeResize="0"/>
          <p:nvPr/>
        </p:nvPicPr>
        <p:blipFill>
          <a:blip r:embed="rId4">
            <a:alphaModFix/>
          </a:blip>
          <a:stretch>
            <a:fillRect/>
          </a:stretch>
        </p:blipFill>
        <p:spPr>
          <a:xfrm>
            <a:off x="5659225" y="2232825"/>
            <a:ext cx="1605566" cy="4326450"/>
          </a:xfrm>
          <a:prstGeom prst="rect">
            <a:avLst/>
          </a:prstGeom>
          <a:noFill/>
          <a:ln>
            <a:noFill/>
          </a:ln>
        </p:spPr>
      </p:pic>
      <p:sp>
        <p:nvSpPr>
          <p:cNvPr id="137" name="Google Shape;137;p19"/>
          <p:cNvSpPr txBox="1"/>
          <p:nvPr/>
        </p:nvSpPr>
        <p:spPr>
          <a:xfrm>
            <a:off x="8191750" y="2198700"/>
            <a:ext cx="3540600" cy="492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US" sz="2000">
                <a:solidFill>
                  <a:schemeClr val="lt1"/>
                </a:solidFill>
                <a:latin typeface="Calibri"/>
                <a:ea typeface="Calibri"/>
                <a:cs typeface="Calibri"/>
                <a:sym typeface="Calibri"/>
              </a:rPr>
              <a:t>DSSP prediction result</a:t>
            </a:r>
            <a:endParaRPr/>
          </a:p>
        </p:txBody>
      </p:sp>
      <p:sp>
        <p:nvSpPr>
          <p:cNvPr id="138" name="Google Shape;138;p19"/>
          <p:cNvSpPr txBox="1"/>
          <p:nvPr/>
        </p:nvSpPr>
        <p:spPr>
          <a:xfrm>
            <a:off x="8191750" y="2843700"/>
            <a:ext cx="3691800" cy="3146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US" sz="1300">
                <a:solidFill>
                  <a:schemeClr val="lt1"/>
                </a:solidFill>
              </a:rPr>
              <a:t>=====	====</a:t>
            </a:r>
            <a:endParaRPr b="1" sz="1300">
              <a:solidFill>
                <a:schemeClr val="lt1"/>
              </a:solidFill>
            </a:endParaRPr>
          </a:p>
          <a:p>
            <a:pPr indent="0" lvl="0" marL="0" rtl="0" algn="l">
              <a:lnSpc>
                <a:spcPct val="115000"/>
              </a:lnSpc>
              <a:spcBef>
                <a:spcPts val="0"/>
              </a:spcBef>
              <a:spcAft>
                <a:spcPts val="0"/>
              </a:spcAft>
              <a:buNone/>
            </a:pPr>
            <a:r>
              <a:rPr b="1" lang="en-US" sz="1300">
                <a:solidFill>
                  <a:schemeClr val="lt1"/>
                </a:solidFill>
              </a:rPr>
              <a:t> Code	Structure</a:t>
            </a:r>
            <a:endParaRPr b="1" sz="1300">
              <a:solidFill>
                <a:schemeClr val="lt1"/>
              </a:solidFill>
            </a:endParaRPr>
          </a:p>
          <a:p>
            <a:pPr indent="0" lvl="0" marL="0" rtl="0" algn="l">
              <a:lnSpc>
                <a:spcPct val="115000"/>
              </a:lnSpc>
              <a:spcBef>
                <a:spcPts val="0"/>
              </a:spcBef>
              <a:spcAft>
                <a:spcPts val="0"/>
              </a:spcAft>
              <a:buNone/>
            </a:pPr>
            <a:r>
              <a:rPr b="1" lang="en-US" sz="1300">
                <a:solidFill>
                  <a:schemeClr val="lt1"/>
                </a:solidFill>
              </a:rPr>
              <a:t> =====	====</a:t>
            </a:r>
            <a:endParaRPr b="1" sz="1300">
              <a:solidFill>
                <a:schemeClr val="lt1"/>
              </a:solidFill>
            </a:endParaRPr>
          </a:p>
          <a:p>
            <a:pPr indent="0" lvl="0" marL="0" rtl="0" algn="l">
              <a:lnSpc>
                <a:spcPct val="115000"/>
              </a:lnSpc>
              <a:spcBef>
                <a:spcPts val="0"/>
              </a:spcBef>
              <a:spcAft>
                <a:spcPts val="0"/>
              </a:spcAft>
              <a:buNone/>
            </a:pPr>
            <a:r>
              <a:rPr b="1" lang="en-US" sz="1300">
                <a:solidFill>
                  <a:schemeClr val="lt1"/>
                </a:solidFill>
              </a:rPr>
              <a:t> H		Alpha helix (4-12)</a:t>
            </a:r>
            <a:endParaRPr b="1" sz="1300">
              <a:solidFill>
                <a:schemeClr val="lt1"/>
              </a:solidFill>
            </a:endParaRPr>
          </a:p>
          <a:p>
            <a:pPr indent="0" lvl="0" marL="0" rtl="0" algn="l">
              <a:lnSpc>
                <a:spcPct val="115000"/>
              </a:lnSpc>
              <a:spcBef>
                <a:spcPts val="0"/>
              </a:spcBef>
              <a:spcAft>
                <a:spcPts val="0"/>
              </a:spcAft>
              <a:buNone/>
            </a:pPr>
            <a:r>
              <a:rPr b="1" lang="en-US" sz="1300">
                <a:solidFill>
                  <a:schemeClr val="lt1"/>
                </a:solidFill>
              </a:rPr>
              <a:t> B</a:t>
            </a:r>
            <a:r>
              <a:rPr b="1" lang="en-US" sz="1300">
                <a:solidFill>
                  <a:schemeClr val="lt1"/>
                </a:solidFill>
              </a:rPr>
              <a:t>		</a:t>
            </a:r>
            <a:r>
              <a:rPr b="1" lang="en-US" sz="1300">
                <a:solidFill>
                  <a:schemeClr val="lt1"/>
                </a:solidFill>
              </a:rPr>
              <a:t>Isolated beta-bridge residue</a:t>
            </a:r>
            <a:endParaRPr b="1" sz="1300">
              <a:solidFill>
                <a:schemeClr val="lt1"/>
              </a:solidFill>
            </a:endParaRPr>
          </a:p>
          <a:p>
            <a:pPr indent="0" lvl="0" marL="0" rtl="0" algn="l">
              <a:lnSpc>
                <a:spcPct val="115000"/>
              </a:lnSpc>
              <a:spcBef>
                <a:spcPts val="0"/>
              </a:spcBef>
              <a:spcAft>
                <a:spcPts val="0"/>
              </a:spcAft>
              <a:buNone/>
            </a:pPr>
            <a:r>
              <a:rPr b="1" lang="en-US" sz="1300">
                <a:solidFill>
                  <a:schemeClr val="lt1"/>
                </a:solidFill>
              </a:rPr>
              <a:t> E		</a:t>
            </a:r>
            <a:r>
              <a:rPr b="1" lang="en-US" sz="1300">
                <a:solidFill>
                  <a:schemeClr val="lt1"/>
                </a:solidFill>
              </a:rPr>
              <a:t>extended strand in parallel and/or anti-parallel β-sheet</a:t>
            </a:r>
            <a:endParaRPr b="1" sz="1300">
              <a:solidFill>
                <a:schemeClr val="lt1"/>
              </a:solidFill>
            </a:endParaRPr>
          </a:p>
          <a:p>
            <a:pPr indent="0" lvl="0" marL="0" rtl="0" algn="l">
              <a:lnSpc>
                <a:spcPct val="115000"/>
              </a:lnSpc>
              <a:spcBef>
                <a:spcPts val="0"/>
              </a:spcBef>
              <a:spcAft>
                <a:spcPts val="0"/>
              </a:spcAft>
              <a:buNone/>
            </a:pPr>
            <a:r>
              <a:rPr b="1" lang="en-US" sz="1300">
                <a:solidFill>
                  <a:schemeClr val="lt1"/>
                </a:solidFill>
              </a:rPr>
              <a:t> G		3-10 helix</a:t>
            </a:r>
            <a:endParaRPr b="1" sz="1300">
              <a:solidFill>
                <a:schemeClr val="lt1"/>
              </a:solidFill>
            </a:endParaRPr>
          </a:p>
          <a:p>
            <a:pPr indent="0" lvl="0" marL="0" rtl="0" algn="l">
              <a:lnSpc>
                <a:spcPct val="115000"/>
              </a:lnSpc>
              <a:spcBef>
                <a:spcPts val="0"/>
              </a:spcBef>
              <a:spcAft>
                <a:spcPts val="0"/>
              </a:spcAft>
              <a:buNone/>
            </a:pPr>
            <a:r>
              <a:rPr b="1" lang="en-US" sz="1300">
                <a:solidFill>
                  <a:schemeClr val="lt1"/>
                </a:solidFill>
              </a:rPr>
              <a:t> I		Pi helix</a:t>
            </a:r>
            <a:endParaRPr b="1" sz="1300">
              <a:solidFill>
                <a:schemeClr val="lt1"/>
              </a:solidFill>
            </a:endParaRPr>
          </a:p>
          <a:p>
            <a:pPr indent="0" lvl="0" marL="0" rtl="0" algn="l">
              <a:lnSpc>
                <a:spcPct val="115000"/>
              </a:lnSpc>
              <a:spcBef>
                <a:spcPts val="0"/>
              </a:spcBef>
              <a:spcAft>
                <a:spcPts val="0"/>
              </a:spcAft>
              <a:buNone/>
            </a:pPr>
            <a:r>
              <a:rPr b="1" lang="en-US" sz="1300">
                <a:solidFill>
                  <a:schemeClr val="lt1"/>
                </a:solidFill>
              </a:rPr>
              <a:t> T		Turn</a:t>
            </a:r>
            <a:endParaRPr b="1" sz="1300">
              <a:solidFill>
                <a:schemeClr val="lt1"/>
              </a:solidFill>
            </a:endParaRPr>
          </a:p>
          <a:p>
            <a:pPr indent="0" lvl="0" marL="0" rtl="0" algn="l">
              <a:lnSpc>
                <a:spcPct val="115000"/>
              </a:lnSpc>
              <a:spcBef>
                <a:spcPts val="0"/>
              </a:spcBef>
              <a:spcAft>
                <a:spcPts val="0"/>
              </a:spcAft>
              <a:buNone/>
            </a:pPr>
            <a:r>
              <a:rPr b="1" lang="en-US" sz="1300">
                <a:solidFill>
                  <a:schemeClr val="lt1"/>
                </a:solidFill>
              </a:rPr>
              <a:t> S		Bend</a:t>
            </a:r>
            <a:endParaRPr b="1" sz="1300">
              <a:solidFill>
                <a:schemeClr val="lt1"/>
              </a:solidFill>
            </a:endParaRPr>
          </a:p>
          <a:p>
            <a:pPr indent="0" lvl="0" marL="0" rtl="0" algn="l">
              <a:lnSpc>
                <a:spcPct val="115000"/>
              </a:lnSpc>
              <a:spcBef>
                <a:spcPts val="0"/>
              </a:spcBef>
              <a:spcAft>
                <a:spcPts val="0"/>
              </a:spcAft>
              <a:buNone/>
            </a:pPr>
            <a:r>
              <a:rPr b="1" lang="en-US" sz="1300">
                <a:solidFill>
                  <a:schemeClr val="lt1"/>
                </a:solidFill>
              </a:rPr>
              <a:t> \-		None</a:t>
            </a:r>
            <a:endParaRPr b="1" sz="1300">
              <a:solidFill>
                <a:schemeClr val="lt1"/>
              </a:solidFill>
            </a:endParaRPr>
          </a:p>
          <a:p>
            <a:pPr indent="0" lvl="0" marL="0" rtl="0" algn="l">
              <a:lnSpc>
                <a:spcPct val="115000"/>
              </a:lnSpc>
              <a:spcBef>
                <a:spcPts val="0"/>
              </a:spcBef>
              <a:spcAft>
                <a:spcPts val="0"/>
              </a:spcAft>
              <a:buNone/>
            </a:pPr>
            <a:r>
              <a:rPr b="1" lang="en-US" sz="1300">
                <a:solidFill>
                  <a:schemeClr val="lt1"/>
                </a:solidFill>
              </a:rPr>
              <a:t>=====	====</a:t>
            </a:r>
            <a:endParaRPr b="1" sz="1600">
              <a:solidFill>
                <a:schemeClr val="lt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0"/>
          <p:cNvSpPr txBox="1"/>
          <p:nvPr>
            <p:ph type="ctrTitle"/>
          </p:nvPr>
        </p:nvSpPr>
        <p:spPr>
          <a:xfrm>
            <a:off x="838200" y="201475"/>
            <a:ext cx="10515600" cy="10515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Discussion</a:t>
            </a:r>
            <a:endParaRPr/>
          </a:p>
        </p:txBody>
      </p:sp>
      <p:sp>
        <p:nvSpPr>
          <p:cNvPr id="144" name="Google Shape;144;p20"/>
          <p:cNvSpPr txBox="1"/>
          <p:nvPr>
            <p:ph idx="1" type="subTitle"/>
          </p:nvPr>
        </p:nvSpPr>
        <p:spPr>
          <a:xfrm>
            <a:off x="838200" y="1399687"/>
            <a:ext cx="10515600" cy="5334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a:t>Conclusions</a:t>
            </a:r>
            <a:endParaRPr/>
          </a:p>
        </p:txBody>
      </p:sp>
      <p:sp>
        <p:nvSpPr>
          <p:cNvPr id="145" name="Google Shape;145;p20"/>
          <p:cNvSpPr txBox="1"/>
          <p:nvPr>
            <p:ph idx="2" type="body"/>
          </p:nvPr>
        </p:nvSpPr>
        <p:spPr>
          <a:xfrm>
            <a:off x="838200" y="2079776"/>
            <a:ext cx="10515600" cy="2987700"/>
          </a:xfrm>
          <a:prstGeom prst="rect">
            <a:avLst/>
          </a:prstGeom>
        </p:spPr>
        <p:txBody>
          <a:bodyPr anchorCtr="0" anchor="t" bIns="0" lIns="91425" spcFirstLastPara="1" rIns="0" wrap="square" tIns="0">
            <a:noAutofit/>
          </a:bodyPr>
          <a:lstStyle/>
          <a:p>
            <a:pPr indent="-374650" lvl="0" marL="457200" rtl="0" algn="l">
              <a:spcBef>
                <a:spcPts val="1000"/>
              </a:spcBef>
              <a:spcAft>
                <a:spcPts val="0"/>
              </a:spcAft>
              <a:buSzPts val="2300"/>
              <a:buChar char="●"/>
            </a:pPr>
            <a:r>
              <a:rPr lang="en-US" sz="2300"/>
              <a:t>better protein structure prediction (esmfold vs Robetta)</a:t>
            </a:r>
            <a:endParaRPr sz="2300"/>
          </a:p>
          <a:p>
            <a:pPr indent="-374650" lvl="1" marL="914400" rtl="0" algn="l">
              <a:spcBef>
                <a:spcPts val="0"/>
              </a:spcBef>
              <a:spcAft>
                <a:spcPts val="0"/>
              </a:spcAft>
              <a:buSzPts val="2300"/>
              <a:buChar char="○"/>
            </a:pPr>
            <a:r>
              <a:rPr lang="en-US" sz="2300"/>
              <a:t>loop region</a:t>
            </a:r>
            <a:endParaRPr sz="2300"/>
          </a:p>
          <a:p>
            <a:pPr indent="-374650" lvl="0" marL="457200" rtl="0" algn="l">
              <a:spcBef>
                <a:spcPts val="0"/>
              </a:spcBef>
              <a:spcAft>
                <a:spcPts val="0"/>
              </a:spcAft>
              <a:buSzPts val="2300"/>
              <a:buChar char="●"/>
            </a:pPr>
            <a:r>
              <a:rPr lang="en-US" sz="2300"/>
              <a:t>cataract causing mutation structural change can be captured in ESMfold predicted structure (example: V79H)</a:t>
            </a:r>
            <a:endParaRPr sz="2300"/>
          </a:p>
          <a:p>
            <a:pPr indent="-374650" lvl="0" marL="457200" rtl="0" algn="l">
              <a:spcBef>
                <a:spcPts val="0"/>
              </a:spcBef>
              <a:spcAft>
                <a:spcPts val="0"/>
              </a:spcAft>
              <a:buSzPts val="2300"/>
              <a:buChar char="●"/>
            </a:pPr>
            <a:r>
              <a:rPr lang="en-US" sz="2300"/>
              <a:t>more mutations -&gt; higher RMSD</a:t>
            </a:r>
            <a:endParaRPr sz="2300"/>
          </a:p>
          <a:p>
            <a:pPr indent="-374650" lvl="0" marL="457200" rtl="0" algn="l">
              <a:spcBef>
                <a:spcPts val="0"/>
              </a:spcBef>
              <a:spcAft>
                <a:spcPts val="0"/>
              </a:spcAft>
              <a:buSzPts val="2300"/>
              <a:buChar char="●"/>
            </a:pPr>
            <a:r>
              <a:rPr lang="en-US" sz="2300"/>
              <a:t>H-bonding disruption causes significant change in structure</a:t>
            </a:r>
            <a:endParaRPr sz="2300"/>
          </a:p>
        </p:txBody>
      </p:sp>
      <p:pic>
        <p:nvPicPr>
          <p:cNvPr id="146" name="Google Shape;146;p20"/>
          <p:cNvPicPr preferRelativeResize="0"/>
          <p:nvPr/>
        </p:nvPicPr>
        <p:blipFill>
          <a:blip r:embed="rId3">
            <a:alphaModFix/>
          </a:blip>
          <a:stretch>
            <a:fillRect/>
          </a:stretch>
        </p:blipFill>
        <p:spPr>
          <a:xfrm>
            <a:off x="5574825" y="4385625"/>
            <a:ext cx="4004899" cy="2039075"/>
          </a:xfrm>
          <a:prstGeom prst="rect">
            <a:avLst/>
          </a:prstGeom>
          <a:noFill/>
          <a:ln>
            <a:noFill/>
          </a:ln>
        </p:spPr>
      </p:pic>
      <p:pic>
        <p:nvPicPr>
          <p:cNvPr id="147" name="Google Shape;147;p20"/>
          <p:cNvPicPr preferRelativeResize="0"/>
          <p:nvPr/>
        </p:nvPicPr>
        <p:blipFill>
          <a:blip r:embed="rId4">
            <a:alphaModFix/>
          </a:blip>
          <a:stretch>
            <a:fillRect/>
          </a:stretch>
        </p:blipFill>
        <p:spPr>
          <a:xfrm>
            <a:off x="907900" y="4385625"/>
            <a:ext cx="4379376" cy="1988099"/>
          </a:xfrm>
          <a:prstGeom prst="rect">
            <a:avLst/>
          </a:prstGeom>
          <a:noFill/>
          <a:ln>
            <a:noFill/>
          </a:ln>
        </p:spPr>
      </p:pic>
      <p:sp>
        <p:nvSpPr>
          <p:cNvPr id="148" name="Google Shape;148;p20"/>
          <p:cNvSpPr txBox="1"/>
          <p:nvPr/>
        </p:nvSpPr>
        <p:spPr>
          <a:xfrm>
            <a:off x="838200" y="5894275"/>
            <a:ext cx="3000000" cy="492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US" sz="2000">
                <a:solidFill>
                  <a:schemeClr val="lt1"/>
                </a:solidFill>
                <a:latin typeface="Calibri"/>
                <a:ea typeface="Calibri"/>
                <a:cs typeface="Calibri"/>
                <a:sym typeface="Calibri"/>
              </a:rPr>
              <a:t>Robetta V79H vs. WT</a:t>
            </a:r>
            <a:endParaRPr/>
          </a:p>
        </p:txBody>
      </p:sp>
      <p:sp>
        <p:nvSpPr>
          <p:cNvPr id="149" name="Google Shape;149;p20"/>
          <p:cNvSpPr txBox="1"/>
          <p:nvPr/>
        </p:nvSpPr>
        <p:spPr>
          <a:xfrm>
            <a:off x="5574825" y="5894275"/>
            <a:ext cx="3000000" cy="492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US" sz="2000">
                <a:solidFill>
                  <a:schemeClr val="lt1"/>
                </a:solidFill>
                <a:latin typeface="Calibri"/>
                <a:ea typeface="Calibri"/>
                <a:cs typeface="Calibri"/>
                <a:sym typeface="Calibri"/>
              </a:rPr>
              <a:t>ESMfold</a:t>
            </a:r>
            <a:r>
              <a:rPr b="1" lang="en-US" sz="2000">
                <a:solidFill>
                  <a:schemeClr val="lt1"/>
                </a:solidFill>
                <a:latin typeface="Calibri"/>
                <a:ea typeface="Calibri"/>
                <a:cs typeface="Calibri"/>
                <a:sym typeface="Calibri"/>
              </a:rPr>
              <a:t> V79H vs. WT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1"/>
          <p:cNvSpPr txBox="1"/>
          <p:nvPr>
            <p:ph type="ctrTitle"/>
          </p:nvPr>
        </p:nvSpPr>
        <p:spPr>
          <a:xfrm>
            <a:off x="838200" y="201475"/>
            <a:ext cx="10515600" cy="10515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Discussion</a:t>
            </a:r>
            <a:endParaRPr/>
          </a:p>
        </p:txBody>
      </p:sp>
      <p:sp>
        <p:nvSpPr>
          <p:cNvPr id="155" name="Google Shape;155;p21"/>
          <p:cNvSpPr txBox="1"/>
          <p:nvPr>
            <p:ph idx="1" type="subTitle"/>
          </p:nvPr>
        </p:nvSpPr>
        <p:spPr>
          <a:xfrm>
            <a:off x="838200" y="1516312"/>
            <a:ext cx="10515600" cy="5334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a:t>Limitations</a:t>
            </a:r>
            <a:endParaRPr/>
          </a:p>
        </p:txBody>
      </p:sp>
      <p:sp>
        <p:nvSpPr>
          <p:cNvPr id="156" name="Google Shape;156;p21"/>
          <p:cNvSpPr txBox="1"/>
          <p:nvPr>
            <p:ph idx="2" type="body"/>
          </p:nvPr>
        </p:nvSpPr>
        <p:spPr>
          <a:xfrm>
            <a:off x="838200" y="2160026"/>
            <a:ext cx="10515600" cy="2987700"/>
          </a:xfrm>
          <a:prstGeom prst="rect">
            <a:avLst/>
          </a:prstGeom>
        </p:spPr>
        <p:txBody>
          <a:bodyPr anchorCtr="0" anchor="t" bIns="0" lIns="91425" spcFirstLastPara="1" rIns="0" wrap="square" tIns="0">
            <a:noAutofit/>
          </a:bodyPr>
          <a:lstStyle/>
          <a:p>
            <a:pPr indent="-374650" lvl="0" marL="457200" rtl="0" algn="l">
              <a:spcBef>
                <a:spcPts val="1000"/>
              </a:spcBef>
              <a:spcAft>
                <a:spcPts val="0"/>
              </a:spcAft>
              <a:buSzPts val="2300"/>
              <a:buChar char="●"/>
            </a:pPr>
            <a:r>
              <a:rPr lang="en-US" sz="2300"/>
              <a:t>L</a:t>
            </a:r>
            <a:r>
              <a:rPr lang="en-US" sz="2300"/>
              <a:t>imited to point mutations</a:t>
            </a:r>
            <a:endParaRPr sz="2300"/>
          </a:p>
          <a:p>
            <a:pPr indent="-374650" lvl="0" marL="457200" rtl="0" algn="l">
              <a:spcBef>
                <a:spcPts val="0"/>
              </a:spcBef>
              <a:spcAft>
                <a:spcPts val="0"/>
              </a:spcAft>
              <a:buSzPts val="2300"/>
              <a:buChar char="●"/>
            </a:pPr>
            <a:r>
              <a:rPr lang="en-US" sz="2300"/>
              <a:t>RMSD is the sole indication of 3D structural differences</a:t>
            </a:r>
            <a:endParaRPr sz="2300"/>
          </a:p>
          <a:p>
            <a:pPr indent="-374650" lvl="1" marL="914400" rtl="0" algn="l">
              <a:spcBef>
                <a:spcPts val="0"/>
              </a:spcBef>
              <a:spcAft>
                <a:spcPts val="0"/>
              </a:spcAft>
              <a:buSzPts val="2300"/>
              <a:buChar char="○"/>
            </a:pPr>
            <a:r>
              <a:rPr lang="en-US" sz="2300"/>
              <a:t>further examination is needed to determine the details of structural change</a:t>
            </a:r>
            <a:endParaRPr sz="2300"/>
          </a:p>
          <a:p>
            <a:pPr indent="-374650" lvl="0" marL="457200" rtl="0" algn="l">
              <a:spcBef>
                <a:spcPts val="0"/>
              </a:spcBef>
              <a:spcAft>
                <a:spcPts val="0"/>
              </a:spcAft>
              <a:buSzPts val="2300"/>
              <a:buChar char="●"/>
            </a:pPr>
            <a:r>
              <a:rPr lang="en-US" sz="2300"/>
              <a:t>Cannot predict mutation effect on oligomerization -&gt; cannot predict protein functionality</a:t>
            </a:r>
            <a:endParaRPr sz="2500"/>
          </a:p>
          <a:p>
            <a:pPr indent="0" lvl="0" marL="457200" rtl="0" algn="l">
              <a:spcBef>
                <a:spcPts val="1000"/>
              </a:spcBef>
              <a:spcAft>
                <a:spcPts val="0"/>
              </a:spcAft>
              <a:buNone/>
            </a:pPr>
            <a:r>
              <a:t/>
            </a:r>
            <a:endParaRPr/>
          </a:p>
        </p:txBody>
      </p:sp>
      <p:pic>
        <p:nvPicPr>
          <p:cNvPr id="157" name="Google Shape;157;p21"/>
          <p:cNvPicPr preferRelativeResize="0"/>
          <p:nvPr/>
        </p:nvPicPr>
        <p:blipFill>
          <a:blip r:embed="rId3">
            <a:alphaModFix/>
          </a:blip>
          <a:stretch>
            <a:fillRect/>
          </a:stretch>
        </p:blipFill>
        <p:spPr>
          <a:xfrm>
            <a:off x="838200" y="4112117"/>
            <a:ext cx="4592750" cy="17350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2"/>
          <p:cNvSpPr txBox="1"/>
          <p:nvPr>
            <p:ph type="ctrTitle"/>
          </p:nvPr>
        </p:nvSpPr>
        <p:spPr>
          <a:xfrm>
            <a:off x="838200" y="0"/>
            <a:ext cx="10515600" cy="20463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Discussion</a:t>
            </a:r>
            <a:endParaRPr/>
          </a:p>
        </p:txBody>
      </p:sp>
      <p:sp>
        <p:nvSpPr>
          <p:cNvPr id="163" name="Google Shape;163;p22"/>
          <p:cNvSpPr txBox="1"/>
          <p:nvPr>
            <p:ph idx="1" type="subTitle"/>
          </p:nvPr>
        </p:nvSpPr>
        <p:spPr>
          <a:xfrm>
            <a:off x="838200" y="2138362"/>
            <a:ext cx="10515600" cy="5334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a:t>Future Improvement</a:t>
            </a:r>
            <a:endParaRPr/>
          </a:p>
        </p:txBody>
      </p:sp>
      <p:sp>
        <p:nvSpPr>
          <p:cNvPr id="164" name="Google Shape;164;p22"/>
          <p:cNvSpPr txBox="1"/>
          <p:nvPr>
            <p:ph idx="2" type="body"/>
          </p:nvPr>
        </p:nvSpPr>
        <p:spPr>
          <a:xfrm>
            <a:off x="838200" y="2743201"/>
            <a:ext cx="10515600" cy="2987700"/>
          </a:xfrm>
          <a:prstGeom prst="rect">
            <a:avLst/>
          </a:prstGeom>
        </p:spPr>
        <p:txBody>
          <a:bodyPr anchorCtr="0" anchor="t" bIns="0" lIns="91425" spcFirstLastPara="1" rIns="0" wrap="square" tIns="0">
            <a:noAutofit/>
          </a:bodyPr>
          <a:lstStyle/>
          <a:p>
            <a:pPr indent="-374650" lvl="0" marL="457200" rtl="0" algn="l">
              <a:spcBef>
                <a:spcPts val="1000"/>
              </a:spcBef>
              <a:spcAft>
                <a:spcPts val="0"/>
              </a:spcAft>
              <a:buSzPts val="2300"/>
              <a:buChar char="●"/>
            </a:pPr>
            <a:r>
              <a:rPr lang="en-US" sz="2300"/>
              <a:t>C</a:t>
            </a:r>
            <a:r>
              <a:rPr lang="en-US" sz="2300"/>
              <a:t>onda environment dependencies - </a:t>
            </a:r>
            <a:r>
              <a:rPr lang="en-US" sz="2300"/>
              <a:t>compatibility</a:t>
            </a:r>
            <a:endParaRPr sz="2300"/>
          </a:p>
          <a:p>
            <a:pPr indent="-374650" lvl="0" marL="457200" rtl="0" algn="l">
              <a:spcBef>
                <a:spcPts val="0"/>
              </a:spcBef>
              <a:spcAft>
                <a:spcPts val="0"/>
              </a:spcAft>
              <a:buSzPts val="2300"/>
              <a:buChar char="●"/>
            </a:pPr>
            <a:r>
              <a:rPr lang="en-US" sz="2300"/>
              <a:t>Implementation of frameshift mutations</a:t>
            </a:r>
            <a:endParaRPr sz="2300"/>
          </a:p>
          <a:p>
            <a:pPr indent="-374650" lvl="1" marL="914400" rtl="0" algn="l">
              <a:spcBef>
                <a:spcPts val="0"/>
              </a:spcBef>
              <a:spcAft>
                <a:spcPts val="0"/>
              </a:spcAft>
              <a:buSzPts val="2300"/>
              <a:buChar char="○"/>
            </a:pPr>
            <a:r>
              <a:rPr lang="en-US" sz="2300"/>
              <a:t>different lengths (module)</a:t>
            </a:r>
            <a:endParaRPr sz="2300"/>
          </a:p>
          <a:p>
            <a:pPr indent="-374650" lvl="0" marL="457200" rtl="0" algn="l">
              <a:spcBef>
                <a:spcPts val="0"/>
              </a:spcBef>
              <a:spcAft>
                <a:spcPts val="0"/>
              </a:spcAft>
              <a:buSzPts val="2300"/>
              <a:buChar char="●"/>
            </a:pPr>
            <a:r>
              <a:rPr lang="en-US" sz="2300"/>
              <a:t>Implementations of other algorithms for structure disruption measurement</a:t>
            </a:r>
            <a:endParaRPr sz="2300"/>
          </a:p>
          <a:p>
            <a:pPr indent="-374650" lvl="0" marL="457200" rtl="0" algn="l">
              <a:spcBef>
                <a:spcPts val="0"/>
              </a:spcBef>
              <a:spcAft>
                <a:spcPts val="0"/>
              </a:spcAft>
              <a:buSzPts val="2300"/>
              <a:buChar char="●"/>
            </a:pPr>
            <a:r>
              <a:rPr lang="en-US" sz="2300"/>
              <a:t>Alphafold</a:t>
            </a:r>
            <a:endParaRPr sz="2300"/>
          </a:p>
          <a:p>
            <a:pPr indent="0" lvl="0" marL="0" rtl="0" algn="l">
              <a:spcBef>
                <a:spcPts val="1000"/>
              </a:spcBef>
              <a:spcAft>
                <a:spcPts val="0"/>
              </a:spcAft>
              <a:buNone/>
            </a:pPr>
            <a:r>
              <a:t/>
            </a:r>
            <a:endParaRPr sz="23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 name="Shape 48"/>
        <p:cNvGrpSpPr/>
        <p:nvPr/>
      </p:nvGrpSpPr>
      <p:grpSpPr>
        <a:xfrm>
          <a:off x="0" y="0"/>
          <a:ext cx="0" cy="0"/>
          <a:chOff x="0" y="0"/>
          <a:chExt cx="0" cy="0"/>
        </a:xfrm>
      </p:grpSpPr>
      <p:sp>
        <p:nvSpPr>
          <p:cNvPr id="49" name="Google Shape;49;p9"/>
          <p:cNvSpPr txBox="1"/>
          <p:nvPr>
            <p:ph type="ctrTitle"/>
          </p:nvPr>
        </p:nvSpPr>
        <p:spPr>
          <a:xfrm>
            <a:off x="838200" y="0"/>
            <a:ext cx="10515600" cy="20463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7F7F7F"/>
              </a:buClr>
              <a:buSzPts val="4400"/>
              <a:buFont typeface="Calibri"/>
              <a:buNone/>
            </a:pPr>
            <a:r>
              <a:rPr lang="en-US"/>
              <a:t>Background</a:t>
            </a:r>
            <a:endParaRPr/>
          </a:p>
        </p:txBody>
      </p:sp>
      <p:sp>
        <p:nvSpPr>
          <p:cNvPr id="50" name="Google Shape;50;p9"/>
          <p:cNvSpPr txBox="1"/>
          <p:nvPr>
            <p:ph idx="1" type="subTitle"/>
          </p:nvPr>
        </p:nvSpPr>
        <p:spPr>
          <a:xfrm>
            <a:off x="838200" y="1512912"/>
            <a:ext cx="10515600" cy="533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C00000"/>
              </a:buClr>
              <a:buSzPts val="2400"/>
              <a:buNone/>
            </a:pPr>
            <a:r>
              <a:rPr lang="en-US"/>
              <a:t>AlphaB Crystallin as an example</a:t>
            </a:r>
            <a:endParaRPr/>
          </a:p>
        </p:txBody>
      </p:sp>
      <p:sp>
        <p:nvSpPr>
          <p:cNvPr id="51" name="Google Shape;51;p9"/>
          <p:cNvSpPr txBox="1"/>
          <p:nvPr/>
        </p:nvSpPr>
        <p:spPr>
          <a:xfrm>
            <a:off x="838200" y="2046300"/>
            <a:ext cx="10221900" cy="3744900"/>
          </a:xfrm>
          <a:prstGeom prst="rect">
            <a:avLst/>
          </a:prstGeom>
          <a:noFill/>
          <a:ln>
            <a:noFill/>
          </a:ln>
        </p:spPr>
        <p:txBody>
          <a:bodyPr anchorCtr="0" anchor="t" bIns="91425" lIns="91425" spcFirstLastPara="1" rIns="91425" wrap="square" tIns="91425">
            <a:spAutoFit/>
          </a:bodyPr>
          <a:lstStyle/>
          <a:p>
            <a:pPr indent="-393700" lvl="0" marL="457200" marR="0" rtl="0" algn="l">
              <a:lnSpc>
                <a:spcPct val="90000"/>
              </a:lnSpc>
              <a:spcBef>
                <a:spcPts val="0"/>
              </a:spcBef>
              <a:spcAft>
                <a:spcPts val="0"/>
              </a:spcAft>
              <a:buClr>
                <a:srgbClr val="7F7F7F"/>
              </a:buClr>
              <a:buSzPts val="2600"/>
              <a:buFont typeface="Calibri"/>
              <a:buChar char="●"/>
            </a:pPr>
            <a:r>
              <a:rPr lang="en-US" sz="2500">
                <a:solidFill>
                  <a:srgbClr val="7F7F7F"/>
                </a:solidFill>
                <a:latin typeface="Calibri"/>
                <a:ea typeface="Calibri"/>
                <a:cs typeface="Calibri"/>
                <a:sym typeface="Calibri"/>
              </a:rPr>
              <a:t>What is AlphaB Crystallin?</a:t>
            </a:r>
            <a:endParaRPr sz="2500">
              <a:solidFill>
                <a:srgbClr val="7F7F7F"/>
              </a:solidFill>
              <a:latin typeface="Calibri"/>
              <a:ea typeface="Calibri"/>
              <a:cs typeface="Calibri"/>
              <a:sym typeface="Calibri"/>
            </a:endParaRPr>
          </a:p>
          <a:p>
            <a:pPr indent="-393700" lvl="1" marL="914400" marR="0" rtl="0" algn="l">
              <a:lnSpc>
                <a:spcPct val="90000"/>
              </a:lnSpc>
              <a:spcBef>
                <a:spcPts val="0"/>
              </a:spcBef>
              <a:spcAft>
                <a:spcPts val="0"/>
              </a:spcAft>
              <a:buClr>
                <a:srgbClr val="7F7F7F"/>
              </a:buClr>
              <a:buSzPts val="2600"/>
              <a:buFont typeface="Calibri"/>
              <a:buChar char="○"/>
            </a:pPr>
            <a:r>
              <a:rPr lang="en-US" sz="2500">
                <a:solidFill>
                  <a:srgbClr val="7F7F7F"/>
                </a:solidFill>
                <a:latin typeface="Calibri"/>
                <a:ea typeface="Calibri"/>
                <a:cs typeface="Calibri"/>
                <a:sym typeface="Calibri"/>
              </a:rPr>
              <a:t>A small heat-shock protein found predominantly in the eye lens.</a:t>
            </a:r>
            <a:endParaRPr sz="2500">
              <a:solidFill>
                <a:srgbClr val="7F7F7F"/>
              </a:solidFill>
              <a:latin typeface="Calibri"/>
              <a:ea typeface="Calibri"/>
              <a:cs typeface="Calibri"/>
              <a:sym typeface="Calibri"/>
            </a:endParaRPr>
          </a:p>
          <a:p>
            <a:pPr indent="-393700" lvl="1" marL="914400" marR="0" rtl="0" algn="l">
              <a:lnSpc>
                <a:spcPct val="90000"/>
              </a:lnSpc>
              <a:spcBef>
                <a:spcPts val="0"/>
              </a:spcBef>
              <a:spcAft>
                <a:spcPts val="0"/>
              </a:spcAft>
              <a:buClr>
                <a:srgbClr val="7F7F7F"/>
              </a:buClr>
              <a:buSzPts val="2600"/>
              <a:buFont typeface="Calibri"/>
              <a:buChar char="○"/>
            </a:pPr>
            <a:r>
              <a:rPr lang="en-US" sz="2500">
                <a:solidFill>
                  <a:srgbClr val="7F7F7F"/>
                </a:solidFill>
                <a:latin typeface="Calibri"/>
                <a:ea typeface="Calibri"/>
                <a:cs typeface="Calibri"/>
                <a:sym typeface="Calibri"/>
              </a:rPr>
              <a:t>Essential for lens clarity and refractive functions by preventing protein aggregation.</a:t>
            </a:r>
            <a:endParaRPr sz="2500">
              <a:solidFill>
                <a:srgbClr val="7F7F7F"/>
              </a:solidFill>
              <a:latin typeface="Calibri"/>
              <a:ea typeface="Calibri"/>
              <a:cs typeface="Calibri"/>
              <a:sym typeface="Calibri"/>
            </a:endParaRPr>
          </a:p>
          <a:p>
            <a:pPr indent="-393700" lvl="0" marL="457200" marR="0" rtl="0" algn="l">
              <a:lnSpc>
                <a:spcPct val="90000"/>
              </a:lnSpc>
              <a:spcBef>
                <a:spcPts val="0"/>
              </a:spcBef>
              <a:spcAft>
                <a:spcPts val="0"/>
              </a:spcAft>
              <a:buClr>
                <a:srgbClr val="7F7F7F"/>
              </a:buClr>
              <a:buSzPts val="2600"/>
              <a:buFont typeface="Calibri"/>
              <a:buChar char="●"/>
            </a:pPr>
            <a:r>
              <a:rPr lang="en-US" sz="2500">
                <a:solidFill>
                  <a:srgbClr val="7F7F7F"/>
                </a:solidFill>
                <a:latin typeface="Calibri"/>
                <a:ea typeface="Calibri"/>
                <a:cs typeface="Calibri"/>
                <a:sym typeface="Calibri"/>
              </a:rPr>
              <a:t>Why AlphaB Crystallin?</a:t>
            </a:r>
            <a:endParaRPr sz="2500">
              <a:solidFill>
                <a:srgbClr val="7F7F7F"/>
              </a:solidFill>
              <a:latin typeface="Calibri"/>
              <a:ea typeface="Calibri"/>
              <a:cs typeface="Calibri"/>
              <a:sym typeface="Calibri"/>
            </a:endParaRPr>
          </a:p>
          <a:p>
            <a:pPr indent="-393700" lvl="1" marL="914400" marR="0" rtl="0" algn="l">
              <a:lnSpc>
                <a:spcPct val="90000"/>
              </a:lnSpc>
              <a:spcBef>
                <a:spcPts val="0"/>
              </a:spcBef>
              <a:spcAft>
                <a:spcPts val="0"/>
              </a:spcAft>
              <a:buClr>
                <a:srgbClr val="7F7F7F"/>
              </a:buClr>
              <a:buSzPts val="2600"/>
              <a:buFont typeface="Calibri"/>
              <a:buChar char="○"/>
            </a:pPr>
            <a:r>
              <a:rPr lang="en-US" sz="2500">
                <a:solidFill>
                  <a:srgbClr val="7F7F7F"/>
                </a:solidFill>
                <a:latin typeface="Calibri"/>
                <a:ea typeface="Calibri"/>
                <a:cs typeface="Calibri"/>
                <a:sym typeface="Calibri"/>
              </a:rPr>
              <a:t>Integral to maintaining lens transparency.</a:t>
            </a:r>
            <a:endParaRPr sz="2500">
              <a:solidFill>
                <a:srgbClr val="7F7F7F"/>
              </a:solidFill>
              <a:latin typeface="Calibri"/>
              <a:ea typeface="Calibri"/>
              <a:cs typeface="Calibri"/>
              <a:sym typeface="Calibri"/>
            </a:endParaRPr>
          </a:p>
          <a:p>
            <a:pPr indent="-393700" lvl="1" marL="914400" marR="0" rtl="0" algn="l">
              <a:lnSpc>
                <a:spcPct val="90000"/>
              </a:lnSpc>
              <a:spcBef>
                <a:spcPts val="0"/>
              </a:spcBef>
              <a:spcAft>
                <a:spcPts val="0"/>
              </a:spcAft>
              <a:buClr>
                <a:srgbClr val="7F7F7F"/>
              </a:buClr>
              <a:buSzPts val="2600"/>
              <a:buFont typeface="Calibri"/>
              <a:buChar char="○"/>
            </a:pPr>
            <a:r>
              <a:rPr lang="en-US" sz="2500">
                <a:solidFill>
                  <a:srgbClr val="7F7F7F"/>
                </a:solidFill>
                <a:latin typeface="Calibri"/>
                <a:ea typeface="Calibri"/>
                <a:cs typeface="Calibri"/>
                <a:sym typeface="Calibri"/>
              </a:rPr>
              <a:t>Mutations in AlphaB Crystallin are linked to cataract formation.</a:t>
            </a:r>
            <a:endParaRPr sz="2500">
              <a:solidFill>
                <a:srgbClr val="7F7F7F"/>
              </a:solidFill>
              <a:latin typeface="Calibri"/>
              <a:ea typeface="Calibri"/>
              <a:cs typeface="Calibri"/>
              <a:sym typeface="Calibri"/>
            </a:endParaRPr>
          </a:p>
          <a:p>
            <a:pPr indent="-393700" lvl="1" marL="914400" marR="0" rtl="0" algn="l">
              <a:lnSpc>
                <a:spcPct val="90000"/>
              </a:lnSpc>
              <a:spcBef>
                <a:spcPts val="0"/>
              </a:spcBef>
              <a:spcAft>
                <a:spcPts val="0"/>
              </a:spcAft>
              <a:buClr>
                <a:srgbClr val="7F7F7F"/>
              </a:buClr>
              <a:buSzPts val="2600"/>
              <a:buFont typeface="Calibri"/>
              <a:buChar char="○"/>
            </a:pPr>
            <a:r>
              <a:rPr lang="en-US" sz="2500">
                <a:solidFill>
                  <a:srgbClr val="7F7F7F"/>
                </a:solidFill>
                <a:latin typeface="Calibri"/>
                <a:ea typeface="Calibri"/>
                <a:cs typeface="Calibri"/>
                <a:sym typeface="Calibri"/>
              </a:rPr>
              <a:t>Represents a model protein to understand mutation-induced structural changes and diseases.</a:t>
            </a:r>
            <a:endParaRPr sz="2500">
              <a:solidFill>
                <a:srgbClr val="7F7F7F"/>
              </a:solidFill>
              <a:latin typeface="Calibri"/>
              <a:ea typeface="Calibri"/>
              <a:cs typeface="Calibri"/>
              <a:sym typeface="Calibri"/>
            </a:endParaRPr>
          </a:p>
          <a:p>
            <a:pPr indent="0" lvl="0" marL="0" marR="0" rtl="0" algn="l">
              <a:lnSpc>
                <a:spcPct val="90000"/>
              </a:lnSpc>
              <a:spcBef>
                <a:spcPts val="0"/>
              </a:spcBef>
              <a:spcAft>
                <a:spcPts val="0"/>
              </a:spcAft>
              <a:buNone/>
            </a:pPr>
            <a:r>
              <a:rPr lang="en-US" sz="2500">
                <a:solidFill>
                  <a:srgbClr val="7F7F7F"/>
                </a:solidFill>
                <a:latin typeface="Calibri"/>
                <a:ea typeface="Calibri"/>
                <a:cs typeface="Calibri"/>
                <a:sym typeface="Calibri"/>
              </a:rPr>
              <a:t>→Building prediction pipeline for AlphaB Crystallin</a:t>
            </a:r>
            <a:endParaRPr sz="2500">
              <a:solidFill>
                <a:srgbClr val="7F7F7F"/>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0"/>
          <p:cNvSpPr txBox="1"/>
          <p:nvPr>
            <p:ph type="ctrTitle"/>
          </p:nvPr>
        </p:nvSpPr>
        <p:spPr>
          <a:xfrm>
            <a:off x="838200" y="0"/>
            <a:ext cx="10515600" cy="20463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Packages</a:t>
            </a:r>
            <a:endParaRPr/>
          </a:p>
        </p:txBody>
      </p:sp>
      <p:sp>
        <p:nvSpPr>
          <p:cNvPr id="57" name="Google Shape;57;p10"/>
          <p:cNvSpPr txBox="1"/>
          <p:nvPr>
            <p:ph idx="2" type="body"/>
          </p:nvPr>
        </p:nvSpPr>
        <p:spPr>
          <a:xfrm>
            <a:off x="838200" y="1563050"/>
            <a:ext cx="10515600" cy="4167900"/>
          </a:xfrm>
          <a:prstGeom prst="rect">
            <a:avLst/>
          </a:prstGeom>
        </p:spPr>
        <p:txBody>
          <a:bodyPr anchorCtr="0" anchor="t" bIns="0" lIns="91425" spcFirstLastPara="1" rIns="0" wrap="square" tIns="0">
            <a:noAutofit/>
          </a:bodyPr>
          <a:lstStyle/>
          <a:p>
            <a:pPr indent="-393700" lvl="0" marL="457200" marR="0" rtl="0" algn="l">
              <a:lnSpc>
                <a:spcPct val="90000"/>
              </a:lnSpc>
              <a:spcBef>
                <a:spcPts val="0"/>
              </a:spcBef>
              <a:spcAft>
                <a:spcPts val="0"/>
              </a:spcAft>
              <a:buSzPts val="2600"/>
              <a:buChar char="●"/>
            </a:pPr>
            <a:r>
              <a:rPr lang="en-US" sz="2500"/>
              <a:t>ESMFold</a:t>
            </a:r>
            <a:endParaRPr sz="2500"/>
          </a:p>
          <a:p>
            <a:pPr indent="-393700" lvl="1" marL="914400" marR="0" rtl="0" algn="l">
              <a:lnSpc>
                <a:spcPct val="90000"/>
              </a:lnSpc>
              <a:spcBef>
                <a:spcPts val="0"/>
              </a:spcBef>
              <a:spcAft>
                <a:spcPts val="0"/>
              </a:spcAft>
              <a:buSzPts val="2600"/>
              <a:buChar char="○"/>
            </a:pPr>
            <a:r>
              <a:rPr lang="en-US" sz="2500"/>
              <a:t>Core structural prediction directly from amino acid sequences</a:t>
            </a:r>
            <a:endParaRPr sz="2500"/>
          </a:p>
          <a:p>
            <a:pPr indent="-393700" lvl="0" marL="457200" marR="0" rtl="0" algn="l">
              <a:lnSpc>
                <a:spcPct val="90000"/>
              </a:lnSpc>
              <a:spcBef>
                <a:spcPts val="0"/>
              </a:spcBef>
              <a:spcAft>
                <a:spcPts val="0"/>
              </a:spcAft>
              <a:buSzPts val="2600"/>
              <a:buChar char="●"/>
            </a:pPr>
            <a:r>
              <a:rPr lang="en-US" sz="2500"/>
              <a:t>Biopython PDB</a:t>
            </a:r>
            <a:endParaRPr sz="2500"/>
          </a:p>
          <a:p>
            <a:pPr indent="-393700" lvl="1" marL="914400" marR="0" rtl="0" algn="l">
              <a:lnSpc>
                <a:spcPct val="90000"/>
              </a:lnSpc>
              <a:spcBef>
                <a:spcPts val="0"/>
              </a:spcBef>
              <a:spcAft>
                <a:spcPts val="0"/>
              </a:spcAft>
              <a:buSzPts val="2600"/>
              <a:buChar char="○"/>
            </a:pPr>
            <a:r>
              <a:rPr lang="en-US" sz="2500"/>
              <a:t>Extract structural information from PDB files</a:t>
            </a:r>
            <a:endParaRPr sz="2500"/>
          </a:p>
          <a:p>
            <a:pPr indent="-387350" lvl="1" marL="914400" marR="0" rtl="0" algn="l">
              <a:lnSpc>
                <a:spcPct val="90000"/>
              </a:lnSpc>
              <a:spcBef>
                <a:spcPts val="0"/>
              </a:spcBef>
              <a:spcAft>
                <a:spcPts val="0"/>
              </a:spcAft>
              <a:buSzPts val="2500"/>
              <a:buChar char="○"/>
            </a:pPr>
            <a:r>
              <a:rPr lang="en-US" sz="2500"/>
              <a:t>Perform structural alignment for PDB objects</a:t>
            </a:r>
            <a:endParaRPr sz="2500"/>
          </a:p>
          <a:p>
            <a:pPr indent="-393700" lvl="0" marL="457200" marR="0" rtl="0" algn="l">
              <a:lnSpc>
                <a:spcPct val="90000"/>
              </a:lnSpc>
              <a:spcBef>
                <a:spcPts val="0"/>
              </a:spcBef>
              <a:spcAft>
                <a:spcPts val="0"/>
              </a:spcAft>
              <a:buSzPts val="2600"/>
              <a:buChar char="●"/>
            </a:pPr>
            <a:r>
              <a:rPr lang="en-US" sz="2500"/>
              <a:t>DSSP</a:t>
            </a:r>
            <a:endParaRPr sz="2500"/>
          </a:p>
          <a:p>
            <a:pPr indent="-393700" lvl="1" marL="914400" marR="0" rtl="0" algn="l">
              <a:lnSpc>
                <a:spcPct val="90000"/>
              </a:lnSpc>
              <a:spcBef>
                <a:spcPts val="0"/>
              </a:spcBef>
              <a:spcAft>
                <a:spcPts val="0"/>
              </a:spcAft>
              <a:buSzPts val="2600"/>
              <a:buChar char="○"/>
            </a:pPr>
            <a:r>
              <a:rPr lang="en-US" sz="2500"/>
              <a:t>Determine protein secondary structure given a PDB file</a:t>
            </a:r>
            <a:endParaRPr sz="2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1"/>
          <p:cNvSpPr txBox="1"/>
          <p:nvPr>
            <p:ph type="ctrTitle"/>
          </p:nvPr>
        </p:nvSpPr>
        <p:spPr>
          <a:xfrm>
            <a:off x="838200" y="0"/>
            <a:ext cx="10515600" cy="20463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Workflow</a:t>
            </a:r>
            <a:endParaRPr/>
          </a:p>
        </p:txBody>
      </p:sp>
      <p:pic>
        <p:nvPicPr>
          <p:cNvPr id="63" name="Google Shape;63;p11"/>
          <p:cNvPicPr preferRelativeResize="0"/>
          <p:nvPr/>
        </p:nvPicPr>
        <p:blipFill rotWithShape="1">
          <a:blip r:embed="rId3">
            <a:alphaModFix/>
          </a:blip>
          <a:srcRect b="0" l="0" r="0" t="0"/>
          <a:stretch/>
        </p:blipFill>
        <p:spPr>
          <a:xfrm>
            <a:off x="1739700" y="1242025"/>
            <a:ext cx="8288199" cy="47393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2"/>
          <p:cNvSpPr txBox="1"/>
          <p:nvPr>
            <p:ph type="ctrTitle"/>
          </p:nvPr>
        </p:nvSpPr>
        <p:spPr>
          <a:xfrm>
            <a:off x="838200" y="0"/>
            <a:ext cx="10515600" cy="20463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7F7F7F"/>
              </a:buClr>
              <a:buSzPts val="4400"/>
              <a:buFont typeface="Calibri"/>
              <a:buNone/>
            </a:pPr>
            <a:r>
              <a:rPr lang="en-US"/>
              <a:t>Pipeline</a:t>
            </a:r>
            <a:endParaRPr/>
          </a:p>
        </p:txBody>
      </p:sp>
      <p:sp>
        <p:nvSpPr>
          <p:cNvPr id="69" name="Google Shape;69;p12"/>
          <p:cNvSpPr txBox="1"/>
          <p:nvPr>
            <p:ph idx="2" type="body"/>
          </p:nvPr>
        </p:nvSpPr>
        <p:spPr>
          <a:xfrm>
            <a:off x="838200" y="2211325"/>
            <a:ext cx="10515600" cy="3519600"/>
          </a:xfrm>
          <a:prstGeom prst="rect">
            <a:avLst/>
          </a:prstGeom>
          <a:noFill/>
          <a:ln>
            <a:noFill/>
          </a:ln>
        </p:spPr>
        <p:txBody>
          <a:bodyPr anchorCtr="0" anchor="t" bIns="0" lIns="91425" spcFirstLastPara="1" rIns="0" wrap="square" tIns="0">
            <a:noAutofit/>
          </a:bodyPr>
          <a:lstStyle/>
          <a:p>
            <a:pPr indent="-393700" lvl="0" marL="457200" rtl="0" algn="l">
              <a:lnSpc>
                <a:spcPct val="90000"/>
              </a:lnSpc>
              <a:spcBef>
                <a:spcPts val="0"/>
              </a:spcBef>
              <a:spcAft>
                <a:spcPts val="0"/>
              </a:spcAft>
              <a:buSzPts val="2600"/>
              <a:buChar char="●"/>
            </a:pPr>
            <a:r>
              <a:rPr lang="en-US" sz="2500"/>
              <a:t>Introduce mutations</a:t>
            </a:r>
            <a:endParaRPr sz="2500"/>
          </a:p>
          <a:p>
            <a:pPr indent="-387350" lvl="1" marL="914400" rtl="0" algn="l">
              <a:lnSpc>
                <a:spcPct val="90000"/>
              </a:lnSpc>
              <a:spcBef>
                <a:spcPts val="0"/>
              </a:spcBef>
              <a:spcAft>
                <a:spcPts val="0"/>
              </a:spcAft>
              <a:buSzPts val="2500"/>
              <a:buChar char="○"/>
            </a:pPr>
            <a:r>
              <a:rPr lang="en-US" sz="2500"/>
              <a:t>User input a protein sequence as a fasta file</a:t>
            </a:r>
            <a:endParaRPr sz="2500"/>
          </a:p>
          <a:p>
            <a:pPr indent="-387350" lvl="1" marL="914400" rtl="0" algn="l">
              <a:lnSpc>
                <a:spcPct val="90000"/>
              </a:lnSpc>
              <a:spcBef>
                <a:spcPts val="0"/>
              </a:spcBef>
              <a:spcAft>
                <a:spcPts val="0"/>
              </a:spcAft>
              <a:buSzPts val="2500"/>
              <a:buChar char="○"/>
            </a:pPr>
            <a:r>
              <a:rPr lang="en-US" sz="2500"/>
              <a:t>Option to perform mutations or skip</a:t>
            </a:r>
            <a:endParaRPr sz="2500"/>
          </a:p>
          <a:p>
            <a:pPr indent="-387350" lvl="1" marL="914400" rtl="0" algn="l">
              <a:lnSpc>
                <a:spcPct val="90000"/>
              </a:lnSpc>
              <a:spcBef>
                <a:spcPts val="0"/>
              </a:spcBef>
              <a:spcAft>
                <a:spcPts val="0"/>
              </a:spcAft>
              <a:buSzPts val="2500"/>
              <a:buChar char="○"/>
            </a:pPr>
            <a:r>
              <a:rPr lang="en-US" sz="2500"/>
              <a:t>Option to save mutated sequence to a new fasta file</a:t>
            </a:r>
            <a:endParaRPr sz="2500"/>
          </a:p>
          <a:p>
            <a:pPr indent="0" lvl="0" marL="914400" rtl="0" algn="l">
              <a:lnSpc>
                <a:spcPct val="90000"/>
              </a:lnSpc>
              <a:spcBef>
                <a:spcPts val="0"/>
              </a:spcBef>
              <a:spcAft>
                <a:spcPts val="0"/>
              </a:spcAft>
              <a:buNone/>
            </a:pPr>
            <a:r>
              <a:t/>
            </a:r>
            <a:endParaRPr sz="2500"/>
          </a:p>
          <a:p>
            <a:pPr indent="-387350" lvl="0" marL="457200" rtl="0" algn="l">
              <a:lnSpc>
                <a:spcPct val="90000"/>
              </a:lnSpc>
              <a:spcBef>
                <a:spcPts val="0"/>
              </a:spcBef>
              <a:spcAft>
                <a:spcPts val="0"/>
              </a:spcAft>
              <a:buSzPts val="2500"/>
              <a:buChar char="●"/>
            </a:pPr>
            <a:r>
              <a:rPr lang="en-US" sz="2500"/>
              <a:t>structural prediction using ESMFold</a:t>
            </a:r>
            <a:endParaRPr sz="2500"/>
          </a:p>
          <a:p>
            <a:pPr indent="-387350" lvl="1" marL="914400" rtl="0" algn="l">
              <a:lnSpc>
                <a:spcPct val="90000"/>
              </a:lnSpc>
              <a:spcBef>
                <a:spcPts val="0"/>
              </a:spcBef>
              <a:spcAft>
                <a:spcPts val="0"/>
              </a:spcAft>
              <a:buSzPts val="2500"/>
              <a:buChar char="○"/>
            </a:pPr>
            <a:r>
              <a:rPr lang="en-US" sz="2500"/>
              <a:t>Perform structure prediction on the input protein sequence</a:t>
            </a:r>
            <a:endParaRPr sz="2500"/>
          </a:p>
          <a:p>
            <a:pPr indent="-387350" lvl="1" marL="914400" rtl="0" algn="l">
              <a:lnSpc>
                <a:spcPct val="90000"/>
              </a:lnSpc>
              <a:spcBef>
                <a:spcPts val="0"/>
              </a:spcBef>
              <a:spcAft>
                <a:spcPts val="0"/>
              </a:spcAft>
              <a:buSzPts val="2500"/>
              <a:buChar char="○"/>
            </a:pPr>
            <a:r>
              <a:rPr lang="en-US" sz="2500"/>
              <a:t>Output result as a PDB file</a:t>
            </a:r>
            <a:endParaRPr sz="2500"/>
          </a:p>
        </p:txBody>
      </p:sp>
      <p:sp>
        <p:nvSpPr>
          <p:cNvPr id="70" name="Google Shape;70;p12"/>
          <p:cNvSpPr txBox="1"/>
          <p:nvPr>
            <p:ph idx="1" type="subTitle"/>
          </p:nvPr>
        </p:nvSpPr>
        <p:spPr>
          <a:xfrm>
            <a:off x="865925" y="1677937"/>
            <a:ext cx="10515600" cy="5334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a:t>ESMFold.py</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3"/>
          <p:cNvSpPr txBox="1"/>
          <p:nvPr>
            <p:ph type="ctrTitle"/>
          </p:nvPr>
        </p:nvSpPr>
        <p:spPr>
          <a:xfrm>
            <a:off x="838200" y="0"/>
            <a:ext cx="10515600" cy="20463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Pipeline (cont.)</a:t>
            </a:r>
            <a:endParaRPr/>
          </a:p>
        </p:txBody>
      </p:sp>
      <p:sp>
        <p:nvSpPr>
          <p:cNvPr id="76" name="Google Shape;76;p13"/>
          <p:cNvSpPr txBox="1"/>
          <p:nvPr>
            <p:ph idx="2" type="body"/>
          </p:nvPr>
        </p:nvSpPr>
        <p:spPr>
          <a:xfrm>
            <a:off x="838200" y="2404450"/>
            <a:ext cx="10515600" cy="3326400"/>
          </a:xfrm>
          <a:prstGeom prst="rect">
            <a:avLst/>
          </a:prstGeom>
        </p:spPr>
        <p:txBody>
          <a:bodyPr anchorCtr="0" anchor="t" bIns="0" lIns="91425" spcFirstLastPara="1" rIns="0" wrap="square" tIns="0">
            <a:noAutofit/>
          </a:bodyPr>
          <a:lstStyle/>
          <a:p>
            <a:pPr indent="-387350" lvl="0" marL="457200" rtl="0" algn="l">
              <a:spcBef>
                <a:spcPts val="1000"/>
              </a:spcBef>
              <a:spcAft>
                <a:spcPts val="0"/>
              </a:spcAft>
              <a:buSzPts val="2500"/>
              <a:buChar char="●"/>
            </a:pPr>
            <a:r>
              <a:rPr lang="en-US" sz="2500"/>
              <a:t>3D structure comparison</a:t>
            </a:r>
            <a:endParaRPr sz="2500"/>
          </a:p>
          <a:p>
            <a:pPr indent="-387350" lvl="1" marL="914400" rtl="0" algn="l">
              <a:spcBef>
                <a:spcPts val="0"/>
              </a:spcBef>
              <a:spcAft>
                <a:spcPts val="0"/>
              </a:spcAft>
              <a:buSzPts val="2500"/>
              <a:buChar char="○"/>
            </a:pPr>
            <a:r>
              <a:rPr lang="en-US" sz="2500"/>
              <a:t>Input 2 PDB files</a:t>
            </a:r>
            <a:endParaRPr sz="2500"/>
          </a:p>
          <a:p>
            <a:pPr indent="-387350" lvl="1" marL="914400" rtl="0" algn="l">
              <a:spcBef>
                <a:spcPts val="0"/>
              </a:spcBef>
              <a:spcAft>
                <a:spcPts val="0"/>
              </a:spcAft>
              <a:buSzPts val="2500"/>
              <a:buChar char="○"/>
            </a:pPr>
            <a:r>
              <a:rPr lang="en-US" sz="2500"/>
              <a:t>Output differences as root mean </a:t>
            </a:r>
            <a:r>
              <a:rPr lang="en-US" sz="2500"/>
              <a:t>square</a:t>
            </a:r>
            <a:r>
              <a:rPr lang="en-US" sz="2500"/>
              <a:t> deviation (RMSD)</a:t>
            </a:r>
            <a:endParaRPr sz="2500"/>
          </a:p>
          <a:p>
            <a:pPr indent="-387350" lvl="0" marL="457200" rtl="0" algn="l">
              <a:spcBef>
                <a:spcPts val="0"/>
              </a:spcBef>
              <a:spcAft>
                <a:spcPts val="0"/>
              </a:spcAft>
              <a:buSzPts val="2500"/>
              <a:buChar char="●"/>
            </a:pPr>
            <a:r>
              <a:rPr lang="en-US" sz="2500"/>
              <a:t>3D structure visualization</a:t>
            </a:r>
            <a:endParaRPr sz="2500"/>
          </a:p>
          <a:p>
            <a:pPr indent="-387350" lvl="1" marL="914400" rtl="0" algn="l">
              <a:spcBef>
                <a:spcPts val="0"/>
              </a:spcBef>
              <a:spcAft>
                <a:spcPts val="0"/>
              </a:spcAft>
              <a:buSzPts val="2500"/>
              <a:buChar char="○"/>
            </a:pPr>
            <a:r>
              <a:rPr lang="en-US" sz="2500"/>
              <a:t>Upload PDB file to Pymol</a:t>
            </a:r>
            <a:endParaRPr sz="2500"/>
          </a:p>
          <a:p>
            <a:pPr indent="-387350" lvl="1" marL="914400" rtl="0" algn="l">
              <a:spcBef>
                <a:spcPts val="0"/>
              </a:spcBef>
              <a:spcAft>
                <a:spcPts val="0"/>
              </a:spcAft>
              <a:buSzPts val="2500"/>
              <a:buChar char="○"/>
            </a:pPr>
            <a:r>
              <a:rPr lang="en-US" sz="2500"/>
              <a:t>various ways to visualize the structure</a:t>
            </a:r>
            <a:endParaRPr sz="2500"/>
          </a:p>
        </p:txBody>
      </p:sp>
      <p:sp>
        <p:nvSpPr>
          <p:cNvPr id="77" name="Google Shape;77;p13"/>
          <p:cNvSpPr txBox="1"/>
          <p:nvPr>
            <p:ph idx="1" type="subTitle"/>
          </p:nvPr>
        </p:nvSpPr>
        <p:spPr>
          <a:xfrm>
            <a:off x="838200" y="1871062"/>
            <a:ext cx="10515600" cy="5334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a:t>PDBanalysis.py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4"/>
          <p:cNvSpPr txBox="1"/>
          <p:nvPr>
            <p:ph type="ctrTitle"/>
          </p:nvPr>
        </p:nvSpPr>
        <p:spPr>
          <a:xfrm>
            <a:off x="838200" y="0"/>
            <a:ext cx="10515600" cy="20463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Demo</a:t>
            </a:r>
            <a:endParaRPr/>
          </a:p>
        </p:txBody>
      </p:sp>
      <p:sp>
        <p:nvSpPr>
          <p:cNvPr id="83" name="Google Shape;83;p14"/>
          <p:cNvSpPr txBox="1"/>
          <p:nvPr>
            <p:ph idx="1" type="subTitle"/>
          </p:nvPr>
        </p:nvSpPr>
        <p:spPr>
          <a:xfrm>
            <a:off x="838200" y="1402637"/>
            <a:ext cx="10515600" cy="5334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a:t>Insertion of Mutation and Model Prediction</a:t>
            </a:r>
            <a:endParaRPr/>
          </a:p>
        </p:txBody>
      </p:sp>
      <p:pic>
        <p:nvPicPr>
          <p:cNvPr id="84" name="Google Shape;84;p14"/>
          <p:cNvPicPr preferRelativeResize="0"/>
          <p:nvPr/>
        </p:nvPicPr>
        <p:blipFill>
          <a:blip r:embed="rId3">
            <a:alphaModFix/>
          </a:blip>
          <a:stretch>
            <a:fillRect/>
          </a:stretch>
        </p:blipFill>
        <p:spPr>
          <a:xfrm>
            <a:off x="838200" y="2046300"/>
            <a:ext cx="7195151" cy="3929776"/>
          </a:xfrm>
          <a:prstGeom prst="rect">
            <a:avLst/>
          </a:prstGeom>
          <a:noFill/>
          <a:ln>
            <a:noFill/>
          </a:ln>
        </p:spPr>
      </p:pic>
      <p:pic>
        <p:nvPicPr>
          <p:cNvPr id="85" name="Google Shape;85;p14"/>
          <p:cNvPicPr preferRelativeResize="0"/>
          <p:nvPr/>
        </p:nvPicPr>
        <p:blipFill>
          <a:blip r:embed="rId4">
            <a:alphaModFix/>
          </a:blip>
          <a:stretch>
            <a:fillRect/>
          </a:stretch>
        </p:blipFill>
        <p:spPr>
          <a:xfrm>
            <a:off x="8185750" y="2046300"/>
            <a:ext cx="3460548" cy="3929775"/>
          </a:xfrm>
          <a:prstGeom prst="rect">
            <a:avLst/>
          </a:prstGeom>
          <a:noFill/>
          <a:ln>
            <a:noFill/>
          </a:ln>
        </p:spPr>
      </p:pic>
      <p:sp>
        <p:nvSpPr>
          <p:cNvPr id="86" name="Google Shape;86;p14"/>
          <p:cNvSpPr/>
          <p:nvPr/>
        </p:nvSpPr>
        <p:spPr>
          <a:xfrm>
            <a:off x="8215700" y="3534825"/>
            <a:ext cx="3138000" cy="16026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5"/>
          <p:cNvSpPr txBox="1"/>
          <p:nvPr>
            <p:ph type="ctrTitle"/>
          </p:nvPr>
        </p:nvSpPr>
        <p:spPr>
          <a:xfrm>
            <a:off x="838200" y="0"/>
            <a:ext cx="10515600" cy="20463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Demo</a:t>
            </a:r>
            <a:endParaRPr/>
          </a:p>
        </p:txBody>
      </p:sp>
      <p:pic>
        <p:nvPicPr>
          <p:cNvPr id="92" name="Google Shape;92;p15"/>
          <p:cNvPicPr preferRelativeResize="0"/>
          <p:nvPr/>
        </p:nvPicPr>
        <p:blipFill>
          <a:blip r:embed="rId3">
            <a:alphaModFix/>
          </a:blip>
          <a:stretch>
            <a:fillRect/>
          </a:stretch>
        </p:blipFill>
        <p:spPr>
          <a:xfrm>
            <a:off x="8089900" y="1936025"/>
            <a:ext cx="3582000" cy="3969250"/>
          </a:xfrm>
          <a:prstGeom prst="rect">
            <a:avLst/>
          </a:prstGeom>
          <a:noFill/>
          <a:ln>
            <a:noFill/>
          </a:ln>
        </p:spPr>
      </p:pic>
      <p:sp>
        <p:nvSpPr>
          <p:cNvPr id="93" name="Google Shape;93;p15"/>
          <p:cNvSpPr/>
          <p:nvPr/>
        </p:nvSpPr>
        <p:spPr>
          <a:xfrm>
            <a:off x="8215700" y="3534825"/>
            <a:ext cx="2449200" cy="23736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pic>
        <p:nvPicPr>
          <p:cNvPr id="94" name="Google Shape;94;p15"/>
          <p:cNvPicPr preferRelativeResize="0"/>
          <p:nvPr/>
        </p:nvPicPr>
        <p:blipFill>
          <a:blip r:embed="rId4">
            <a:alphaModFix/>
          </a:blip>
          <a:stretch>
            <a:fillRect/>
          </a:stretch>
        </p:blipFill>
        <p:spPr>
          <a:xfrm>
            <a:off x="944067" y="1936025"/>
            <a:ext cx="6993433" cy="3969250"/>
          </a:xfrm>
          <a:prstGeom prst="rect">
            <a:avLst/>
          </a:prstGeom>
          <a:noFill/>
          <a:ln>
            <a:noFill/>
          </a:ln>
        </p:spPr>
      </p:pic>
      <p:sp>
        <p:nvSpPr>
          <p:cNvPr id="95" name="Google Shape;95;p15"/>
          <p:cNvSpPr txBox="1"/>
          <p:nvPr>
            <p:ph idx="1" type="subTitle"/>
          </p:nvPr>
        </p:nvSpPr>
        <p:spPr>
          <a:xfrm>
            <a:off x="838200" y="1402637"/>
            <a:ext cx="10515600" cy="5334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a:t>Insertion of Mutation and Model Prediction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6"/>
          <p:cNvSpPr txBox="1"/>
          <p:nvPr>
            <p:ph type="ctrTitle"/>
          </p:nvPr>
        </p:nvSpPr>
        <p:spPr>
          <a:xfrm>
            <a:off x="838200" y="0"/>
            <a:ext cx="10515600" cy="20463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Demo</a:t>
            </a:r>
            <a:endParaRPr/>
          </a:p>
        </p:txBody>
      </p:sp>
      <p:sp>
        <p:nvSpPr>
          <p:cNvPr id="101" name="Google Shape;101;p16"/>
          <p:cNvSpPr txBox="1"/>
          <p:nvPr>
            <p:ph idx="1" type="subTitle"/>
          </p:nvPr>
        </p:nvSpPr>
        <p:spPr>
          <a:xfrm>
            <a:off x="838200" y="1402637"/>
            <a:ext cx="10515600" cy="5334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a:t>Local Analysis of Predicted Models</a:t>
            </a:r>
            <a:endParaRPr/>
          </a:p>
        </p:txBody>
      </p:sp>
      <p:pic>
        <p:nvPicPr>
          <p:cNvPr id="102" name="Google Shape;102;p16"/>
          <p:cNvPicPr preferRelativeResize="0"/>
          <p:nvPr/>
        </p:nvPicPr>
        <p:blipFill rotWithShape="1">
          <a:blip r:embed="rId3">
            <a:alphaModFix/>
          </a:blip>
          <a:srcRect b="0" l="0" r="12816" t="0"/>
          <a:stretch/>
        </p:blipFill>
        <p:spPr>
          <a:xfrm>
            <a:off x="8537575" y="1936025"/>
            <a:ext cx="3122850" cy="3969250"/>
          </a:xfrm>
          <a:prstGeom prst="rect">
            <a:avLst/>
          </a:prstGeom>
          <a:noFill/>
          <a:ln>
            <a:noFill/>
          </a:ln>
        </p:spPr>
      </p:pic>
      <p:sp>
        <p:nvSpPr>
          <p:cNvPr id="103" name="Google Shape;103;p16"/>
          <p:cNvSpPr/>
          <p:nvPr/>
        </p:nvSpPr>
        <p:spPr>
          <a:xfrm>
            <a:off x="8537575" y="2158750"/>
            <a:ext cx="3046200" cy="13563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pic>
        <p:nvPicPr>
          <p:cNvPr id="104" name="Google Shape;104;p16"/>
          <p:cNvPicPr preferRelativeResize="0"/>
          <p:nvPr/>
        </p:nvPicPr>
        <p:blipFill>
          <a:blip r:embed="rId4">
            <a:alphaModFix/>
          </a:blip>
          <a:stretch>
            <a:fillRect/>
          </a:stretch>
        </p:blipFill>
        <p:spPr>
          <a:xfrm>
            <a:off x="938575" y="1936025"/>
            <a:ext cx="7313145" cy="39692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