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264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19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976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55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46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11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475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734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4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082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02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84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38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222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809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91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64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AEBC-4988-4909-8BA5-C460729B70D5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A5CA-7222-4479-9D8E-42956A09745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39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95C9-E98E-47B6-AA2A-29A2B1B80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latin typeface="AngsanaUPC" panose="02020603050405020304" pitchFamily="18" charset="-34"/>
                <a:cs typeface="AngsanaUPC" panose="02020603050405020304" pitchFamily="18" charset="-34"/>
              </a:rPr>
              <a:t>SchoolBell.chat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6FCBA-11CF-4BED-82AC-9869C750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18101"/>
          </a:xfrm>
        </p:spPr>
        <p:txBody>
          <a:bodyPr>
            <a:normAutofit/>
          </a:bodyPr>
          <a:lstStyle/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Coding Challenge</a:t>
            </a: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Yutaka Kawakami &amp; Harry Lo</a:t>
            </a:r>
          </a:p>
        </p:txBody>
      </p:sp>
    </p:spTree>
    <p:extLst>
      <p:ext uri="{BB962C8B-B14F-4D97-AF65-F5344CB8AC3E}">
        <p14:creationId xmlns:p14="http://schemas.microsoft.com/office/powerpoint/2010/main" val="21514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A6A8-5C78-4068-9AE4-5007BDE7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74" y="15659"/>
            <a:ext cx="8610600" cy="1293028"/>
          </a:xfrm>
        </p:spPr>
        <p:txBody>
          <a:bodyPr/>
          <a:lstStyle/>
          <a:p>
            <a:r>
              <a:rPr lang="en-NZ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solution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77A17-E75D-4249-BD89-2BCD031B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7" y="1089351"/>
            <a:ext cx="2900312" cy="2033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4FFF27-3F1D-493D-BE3E-48CBC68FF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42" y="1267635"/>
            <a:ext cx="1352473" cy="108738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0354E6-18C6-44BC-A2D9-1F43AB8FFC17}"/>
              </a:ext>
            </a:extLst>
          </p:cNvPr>
          <p:cNvSpPr/>
          <p:nvPr/>
        </p:nvSpPr>
        <p:spPr>
          <a:xfrm>
            <a:off x="8143124" y="3465976"/>
            <a:ext cx="3790953" cy="3129022"/>
          </a:xfrm>
          <a:prstGeom prst="round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E5AD9D-69AC-48C7-9A42-DCB7E0CF85EA}"/>
              </a:ext>
            </a:extLst>
          </p:cNvPr>
          <p:cNvSpPr/>
          <p:nvPr/>
        </p:nvSpPr>
        <p:spPr>
          <a:xfrm>
            <a:off x="3710190" y="4328791"/>
            <a:ext cx="4033456" cy="2124221"/>
          </a:xfrm>
          <a:prstGeom prst="roundRect">
            <a:avLst/>
          </a:prstGeom>
          <a:solidFill>
            <a:srgbClr val="00B0F0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7ACA35-B4CF-4230-A61B-AA9FE51D6B67}"/>
              </a:ext>
            </a:extLst>
          </p:cNvPr>
          <p:cNvSpPr/>
          <p:nvPr/>
        </p:nvSpPr>
        <p:spPr>
          <a:xfrm>
            <a:off x="1615541" y="1393888"/>
            <a:ext cx="3488787" cy="2124221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6DB44709-589A-4AD7-A745-2E21409D4AAD}"/>
              </a:ext>
            </a:extLst>
          </p:cNvPr>
          <p:cNvSpPr/>
          <p:nvPr/>
        </p:nvSpPr>
        <p:spPr>
          <a:xfrm>
            <a:off x="463648" y="4003878"/>
            <a:ext cx="2644726" cy="2696015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FDF48-DD01-46CB-B74A-8BD4A1B4EF0F}"/>
              </a:ext>
            </a:extLst>
          </p:cNvPr>
          <p:cNvSpPr/>
          <p:nvPr/>
        </p:nvSpPr>
        <p:spPr>
          <a:xfrm>
            <a:off x="1872585" y="1924313"/>
            <a:ext cx="303480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465509-2E96-444F-8B3B-AD87A2E8027F}"/>
              </a:ext>
            </a:extLst>
          </p:cNvPr>
          <p:cNvSpPr/>
          <p:nvPr/>
        </p:nvSpPr>
        <p:spPr>
          <a:xfrm>
            <a:off x="1710682" y="2431780"/>
            <a:ext cx="3358612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DepartmentModel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0EED4-CF97-49AC-9C56-D90047AB413D}"/>
              </a:ext>
            </a:extLst>
          </p:cNvPr>
          <p:cNvSpPr/>
          <p:nvPr/>
        </p:nvSpPr>
        <p:spPr>
          <a:xfrm>
            <a:off x="1078640" y="4875410"/>
            <a:ext cx="1362874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MySQL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E453D3-F914-45D8-B05D-57459157CCF2}"/>
              </a:ext>
            </a:extLst>
          </p:cNvPr>
          <p:cNvSpPr/>
          <p:nvPr/>
        </p:nvSpPr>
        <p:spPr>
          <a:xfrm>
            <a:off x="821647" y="5462736"/>
            <a:ext cx="192873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3567E9-1826-4DBC-A0AB-A201FC0E4538}"/>
              </a:ext>
            </a:extLst>
          </p:cNvPr>
          <p:cNvSpPr/>
          <p:nvPr/>
        </p:nvSpPr>
        <p:spPr>
          <a:xfrm>
            <a:off x="659744" y="5929792"/>
            <a:ext cx="225254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E352B-98F8-4FA2-964F-8594355A30E1}"/>
              </a:ext>
            </a:extLst>
          </p:cNvPr>
          <p:cNvSpPr/>
          <p:nvPr/>
        </p:nvSpPr>
        <p:spPr>
          <a:xfrm>
            <a:off x="3872089" y="5096817"/>
            <a:ext cx="3623108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EmployeeController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D6FC9-80E5-497F-9FD4-527DAC87F14E}"/>
              </a:ext>
            </a:extLst>
          </p:cNvPr>
          <p:cNvSpPr/>
          <p:nvPr/>
        </p:nvSpPr>
        <p:spPr>
          <a:xfrm>
            <a:off x="3710189" y="5604284"/>
            <a:ext cx="3946914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DepartmentController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46F4B25D-3645-4322-9A67-8D7B2BBC34F1}"/>
              </a:ext>
            </a:extLst>
          </p:cNvPr>
          <p:cNvSpPr/>
          <p:nvPr/>
        </p:nvSpPr>
        <p:spPr>
          <a:xfrm>
            <a:off x="2095241" y="3019107"/>
            <a:ext cx="597730" cy="1222504"/>
          </a:xfrm>
          <a:prstGeom prst="upDown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496E2EF9-B6D8-4C3B-AACC-C0100867A102}"/>
              </a:ext>
            </a:extLst>
          </p:cNvPr>
          <p:cNvSpPr/>
          <p:nvPr/>
        </p:nvSpPr>
        <p:spPr>
          <a:xfrm>
            <a:off x="3949995" y="3036935"/>
            <a:ext cx="597730" cy="1457493"/>
          </a:xfrm>
          <a:prstGeom prst="upDownArrow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B974C97-49B3-4481-AC5A-C973044A15FF}"/>
              </a:ext>
            </a:extLst>
          </p:cNvPr>
          <p:cNvSpPr/>
          <p:nvPr/>
        </p:nvSpPr>
        <p:spPr>
          <a:xfrm rot="5400000" flipV="1">
            <a:off x="5311438" y="2118608"/>
            <a:ext cx="2511943" cy="2096880"/>
          </a:xfrm>
          <a:prstGeom prst="bentArrow">
            <a:avLst>
              <a:gd name="adj1" fmla="val 17513"/>
              <a:gd name="adj2" fmla="val 22417"/>
              <a:gd name="adj3" fmla="val 25000"/>
              <a:gd name="adj4" fmla="val 63382"/>
            </a:avLst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0F88307-8EC9-4203-B392-CE2B6E86CA07}"/>
              </a:ext>
            </a:extLst>
          </p:cNvPr>
          <p:cNvSpPr/>
          <p:nvPr/>
        </p:nvSpPr>
        <p:spPr>
          <a:xfrm rot="10800000" flipV="1">
            <a:off x="9370613" y="1410287"/>
            <a:ext cx="2068194" cy="2156832"/>
          </a:xfrm>
          <a:prstGeom prst="bentArrow">
            <a:avLst>
              <a:gd name="adj1" fmla="val 19507"/>
              <a:gd name="adj2" fmla="val 22417"/>
              <a:gd name="adj3" fmla="val 25000"/>
              <a:gd name="adj4" fmla="val 63382"/>
            </a:avLst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D3917C-AF93-4C6C-9F0E-13AC61A917B2}"/>
              </a:ext>
            </a:extLst>
          </p:cNvPr>
          <p:cNvSpPr/>
          <p:nvPr/>
        </p:nvSpPr>
        <p:spPr>
          <a:xfrm>
            <a:off x="8250495" y="3899799"/>
            <a:ext cx="3371436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Employee/Update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5F97B4-B227-4594-8D35-19CB2857467A}"/>
              </a:ext>
            </a:extLst>
          </p:cNvPr>
          <p:cNvSpPr/>
          <p:nvPr/>
        </p:nvSpPr>
        <p:spPr>
          <a:xfrm>
            <a:off x="8246875" y="3569609"/>
            <a:ext cx="329288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Employee/Create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2FB45-A7C4-4CE6-A404-4095CE36677C}"/>
              </a:ext>
            </a:extLst>
          </p:cNvPr>
          <p:cNvSpPr/>
          <p:nvPr/>
        </p:nvSpPr>
        <p:spPr>
          <a:xfrm>
            <a:off x="8246875" y="4241610"/>
            <a:ext cx="307648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Employee/Index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0FD000-1A5C-4236-80F2-3CF1C6F0490C}"/>
              </a:ext>
            </a:extLst>
          </p:cNvPr>
          <p:cNvSpPr/>
          <p:nvPr/>
        </p:nvSpPr>
        <p:spPr>
          <a:xfrm>
            <a:off x="8246875" y="4576412"/>
            <a:ext cx="30925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Employee/Detail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C67293-FCEB-43B8-BF3A-20AD13C6FF1E}"/>
              </a:ext>
            </a:extLst>
          </p:cNvPr>
          <p:cNvSpPr/>
          <p:nvPr/>
        </p:nvSpPr>
        <p:spPr>
          <a:xfrm>
            <a:off x="8246875" y="4991415"/>
            <a:ext cx="3616696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Department/Create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66F959-01FA-4D13-A5E4-B02EC2B569EB}"/>
              </a:ext>
            </a:extLst>
          </p:cNvPr>
          <p:cNvSpPr/>
          <p:nvPr/>
        </p:nvSpPr>
        <p:spPr>
          <a:xfrm>
            <a:off x="8238834" y="5311601"/>
            <a:ext cx="369524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Department/Update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F08DA-F4DD-4704-BB8F-09A60829E2F3}"/>
              </a:ext>
            </a:extLst>
          </p:cNvPr>
          <p:cNvSpPr/>
          <p:nvPr/>
        </p:nvSpPr>
        <p:spPr>
          <a:xfrm>
            <a:off x="8238834" y="5637013"/>
            <a:ext cx="340029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Department/Index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3F0808-F7FB-4018-8037-5C154D4AFC78}"/>
              </a:ext>
            </a:extLst>
          </p:cNvPr>
          <p:cNvSpPr/>
          <p:nvPr/>
        </p:nvSpPr>
        <p:spPr>
          <a:xfrm>
            <a:off x="8246875" y="5969693"/>
            <a:ext cx="341632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Department/Detail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0398E-C005-4762-BF95-8609DD3E15F3}"/>
              </a:ext>
            </a:extLst>
          </p:cNvPr>
          <p:cNvSpPr txBox="1"/>
          <p:nvPr/>
        </p:nvSpPr>
        <p:spPr>
          <a:xfrm>
            <a:off x="2095241" y="913140"/>
            <a:ext cx="2576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n-NZ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727F77-49C5-47E3-AD42-802D0FFDE16B}"/>
              </a:ext>
            </a:extLst>
          </p:cNvPr>
          <p:cNvSpPr txBox="1"/>
          <p:nvPr/>
        </p:nvSpPr>
        <p:spPr>
          <a:xfrm>
            <a:off x="8920937" y="2946484"/>
            <a:ext cx="2068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View</a:t>
            </a:r>
            <a:endParaRPr lang="en-NZ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2317C1-9A4C-4D29-9542-580A392B1E76}"/>
              </a:ext>
            </a:extLst>
          </p:cNvPr>
          <p:cNvSpPr txBox="1"/>
          <p:nvPr/>
        </p:nvSpPr>
        <p:spPr>
          <a:xfrm>
            <a:off x="3850366" y="4310601"/>
            <a:ext cx="3781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Controller</a:t>
            </a:r>
            <a:endParaRPr lang="en-NZ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823126-0B6D-4F3C-B434-CFBE6BDF23A4}"/>
              </a:ext>
            </a:extLst>
          </p:cNvPr>
          <p:cNvSpPr txBox="1"/>
          <p:nvPr/>
        </p:nvSpPr>
        <p:spPr>
          <a:xfrm>
            <a:off x="-1216" y="3977902"/>
            <a:ext cx="3671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NZ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8FDA3F-100A-46B1-AC13-26CA7C4F6B2B}"/>
              </a:ext>
            </a:extLst>
          </p:cNvPr>
          <p:cNvSpPr txBox="1"/>
          <p:nvPr/>
        </p:nvSpPr>
        <p:spPr>
          <a:xfrm>
            <a:off x="5344487" y="2741929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Route to URL</a:t>
            </a:r>
            <a:endParaRPr lang="en-NZ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4D63EAF0-4488-418D-A40D-22BADDB755A9}"/>
              </a:ext>
            </a:extLst>
          </p:cNvPr>
          <p:cNvSpPr/>
          <p:nvPr/>
        </p:nvSpPr>
        <p:spPr>
          <a:xfrm rot="10800000" flipH="1" flipV="1">
            <a:off x="6951485" y="3537594"/>
            <a:ext cx="1241837" cy="885425"/>
          </a:xfrm>
          <a:prstGeom prst="bentArrow">
            <a:avLst>
              <a:gd name="adj1" fmla="val 38510"/>
              <a:gd name="adj2" fmla="val 40539"/>
              <a:gd name="adj3" fmla="val 42259"/>
              <a:gd name="adj4" fmla="val 63382"/>
            </a:avLst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2AF-1A77-4D05-91AB-786B96F3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57973"/>
            <a:ext cx="8610600" cy="1293028"/>
          </a:xfrm>
        </p:spPr>
        <p:txBody>
          <a:bodyPr/>
          <a:lstStyle/>
          <a:p>
            <a:r>
              <a:rPr lang="en-NZ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657FC-57EE-4079-A0DB-8A14801E08CA}"/>
              </a:ext>
            </a:extLst>
          </p:cNvPr>
          <p:cNvSpPr/>
          <p:nvPr/>
        </p:nvSpPr>
        <p:spPr>
          <a:xfrm>
            <a:off x="2409782" y="2549990"/>
            <a:ext cx="3238500" cy="32258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31990-8668-47CC-98F5-232DC19D9F6F}"/>
              </a:ext>
            </a:extLst>
          </p:cNvPr>
          <p:cNvSpPr txBox="1"/>
          <p:nvPr/>
        </p:nvSpPr>
        <p:spPr>
          <a:xfrm>
            <a:off x="3315788" y="258809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0BA11-1D14-4A78-949C-EF79CC656DE3}"/>
              </a:ext>
            </a:extLst>
          </p:cNvPr>
          <p:cNvSpPr txBox="1"/>
          <p:nvPr/>
        </p:nvSpPr>
        <p:spPr>
          <a:xfrm>
            <a:off x="2939094" y="2995523"/>
            <a:ext cx="26169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FirstName: VARCHAR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VARCHAR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Age: INT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Gender: INT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ManagerId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Salary: INT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JoiningData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DATETIME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0E17B-AC22-4121-AD2F-EF3D23B1F924}"/>
              </a:ext>
            </a:extLst>
          </p:cNvPr>
          <p:cNvSpPr txBox="1"/>
          <p:nvPr/>
        </p:nvSpPr>
        <p:spPr>
          <a:xfrm>
            <a:off x="2519994" y="29955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PK: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DB57A-B628-4E6B-B2A8-041465BF4C33}"/>
              </a:ext>
            </a:extLst>
          </p:cNvPr>
          <p:cNvSpPr txBox="1"/>
          <p:nvPr/>
        </p:nvSpPr>
        <p:spPr>
          <a:xfrm>
            <a:off x="2516656" y="438111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FK: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62276-B18E-438A-B8FD-7B32B9DE4E7E}"/>
              </a:ext>
            </a:extLst>
          </p:cNvPr>
          <p:cNvSpPr/>
          <p:nvPr/>
        </p:nvSpPr>
        <p:spPr>
          <a:xfrm>
            <a:off x="7100938" y="3381587"/>
            <a:ext cx="3931208" cy="129302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52F0C-1048-428F-AD1C-F99FDEED9248}"/>
              </a:ext>
            </a:extLst>
          </p:cNvPr>
          <p:cNvSpPr txBox="1"/>
          <p:nvPr/>
        </p:nvSpPr>
        <p:spPr>
          <a:xfrm>
            <a:off x="8371480" y="337055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1FA64-C91F-4211-8173-8BCEA5BFC13A}"/>
              </a:ext>
            </a:extLst>
          </p:cNvPr>
          <p:cNvSpPr txBox="1"/>
          <p:nvPr/>
        </p:nvSpPr>
        <p:spPr>
          <a:xfrm>
            <a:off x="7630250" y="3827120"/>
            <a:ext cx="3245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 INT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VARCHAR</a:t>
            </a: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A4F20-46AB-48F7-8E60-9C2F31645F63}"/>
              </a:ext>
            </a:extLst>
          </p:cNvPr>
          <p:cNvSpPr txBox="1"/>
          <p:nvPr/>
        </p:nvSpPr>
        <p:spPr>
          <a:xfrm>
            <a:off x="7211150" y="382711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PK: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DA92E8-03BC-4296-8F49-79D6311C649C}"/>
              </a:ext>
            </a:extLst>
          </p:cNvPr>
          <p:cNvCxnSpPr>
            <a:cxnSpLocks/>
          </p:cNvCxnSpPr>
          <p:nvPr/>
        </p:nvCxnSpPr>
        <p:spPr>
          <a:xfrm flipV="1">
            <a:off x="3315788" y="1927572"/>
            <a:ext cx="0" cy="591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84D96F-3BDD-42AA-9022-338C38CC6C05}"/>
              </a:ext>
            </a:extLst>
          </p:cNvPr>
          <p:cNvCxnSpPr>
            <a:cxnSpLocks/>
          </p:cNvCxnSpPr>
          <p:nvPr/>
        </p:nvCxnSpPr>
        <p:spPr>
          <a:xfrm flipH="1" flipV="1">
            <a:off x="1650141" y="1927572"/>
            <a:ext cx="16656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027B4-B1A3-4625-94F4-DA8200ACCA6F}"/>
              </a:ext>
            </a:extLst>
          </p:cNvPr>
          <p:cNvCxnSpPr>
            <a:cxnSpLocks/>
          </p:cNvCxnSpPr>
          <p:nvPr/>
        </p:nvCxnSpPr>
        <p:spPr>
          <a:xfrm flipV="1">
            <a:off x="1650141" y="1941576"/>
            <a:ext cx="0" cy="1333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F4E777-CDAA-4775-B578-12A979A685C9}"/>
              </a:ext>
            </a:extLst>
          </p:cNvPr>
          <p:cNvCxnSpPr>
            <a:cxnSpLocks/>
          </p:cNvCxnSpPr>
          <p:nvPr/>
        </p:nvCxnSpPr>
        <p:spPr>
          <a:xfrm flipH="1">
            <a:off x="3105720" y="2392158"/>
            <a:ext cx="4185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C9E00-215C-46D6-9A8B-54D7923FA078}"/>
              </a:ext>
            </a:extLst>
          </p:cNvPr>
          <p:cNvCxnSpPr>
            <a:cxnSpLocks/>
          </p:cNvCxnSpPr>
          <p:nvPr/>
        </p:nvCxnSpPr>
        <p:spPr>
          <a:xfrm flipH="1">
            <a:off x="2152650" y="3079750"/>
            <a:ext cx="257132" cy="195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A310FA-21A5-487D-A4B0-5FB9BAD99381}"/>
              </a:ext>
            </a:extLst>
          </p:cNvPr>
          <p:cNvCxnSpPr>
            <a:cxnSpLocks/>
          </p:cNvCxnSpPr>
          <p:nvPr/>
        </p:nvCxnSpPr>
        <p:spPr>
          <a:xfrm flipH="1" flipV="1">
            <a:off x="2152650" y="3289300"/>
            <a:ext cx="257132" cy="148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833749-5BF7-4753-BBF8-78438FCF5F7C}"/>
              </a:ext>
            </a:extLst>
          </p:cNvPr>
          <p:cNvCxnSpPr>
            <a:cxnSpLocks/>
          </p:cNvCxnSpPr>
          <p:nvPr/>
        </p:nvCxnSpPr>
        <p:spPr>
          <a:xfrm flipH="1" flipV="1">
            <a:off x="1632064" y="3289301"/>
            <a:ext cx="38810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877FC7F-B1C5-4B5E-AA00-BCBD7D4BFA3D}"/>
              </a:ext>
            </a:extLst>
          </p:cNvPr>
          <p:cNvSpPr/>
          <p:nvPr/>
        </p:nvSpPr>
        <p:spPr>
          <a:xfrm>
            <a:off x="1974850" y="3177476"/>
            <a:ext cx="204600" cy="20410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8F725-AEA1-44AB-B143-06FCB417E838}"/>
              </a:ext>
            </a:extLst>
          </p:cNvPr>
          <p:cNvCxnSpPr>
            <a:cxnSpLocks/>
          </p:cNvCxnSpPr>
          <p:nvPr/>
        </p:nvCxnSpPr>
        <p:spPr>
          <a:xfrm flipH="1">
            <a:off x="3105720" y="2258808"/>
            <a:ext cx="4185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688557-0265-457B-8B5F-9C4A24A6F82C}"/>
              </a:ext>
            </a:extLst>
          </p:cNvPr>
          <p:cNvCxnSpPr>
            <a:cxnSpLocks/>
          </p:cNvCxnSpPr>
          <p:nvPr/>
        </p:nvCxnSpPr>
        <p:spPr>
          <a:xfrm>
            <a:off x="6906195" y="3809104"/>
            <a:ext cx="0" cy="442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91BC21-A0B1-4906-A270-489AB7A91159}"/>
              </a:ext>
            </a:extLst>
          </p:cNvPr>
          <p:cNvCxnSpPr>
            <a:cxnSpLocks/>
          </p:cNvCxnSpPr>
          <p:nvPr/>
        </p:nvCxnSpPr>
        <p:spPr>
          <a:xfrm>
            <a:off x="6756970" y="3809104"/>
            <a:ext cx="0" cy="442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AD6C6A-359F-4055-BE79-37CD5E8B432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32388" y="4028101"/>
            <a:ext cx="1168550" cy="151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4DF9FB-21C8-43F9-B62D-44719E3D4BAC}"/>
              </a:ext>
            </a:extLst>
          </p:cNvPr>
          <p:cNvCxnSpPr>
            <a:cxnSpLocks/>
          </p:cNvCxnSpPr>
          <p:nvPr/>
        </p:nvCxnSpPr>
        <p:spPr>
          <a:xfrm flipH="1">
            <a:off x="5663223" y="4030291"/>
            <a:ext cx="257132" cy="1954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A3B7E2-61DD-4319-A0E1-7ED7080BE922}"/>
              </a:ext>
            </a:extLst>
          </p:cNvPr>
          <p:cNvCxnSpPr>
            <a:cxnSpLocks/>
          </p:cNvCxnSpPr>
          <p:nvPr/>
        </p:nvCxnSpPr>
        <p:spPr>
          <a:xfrm flipH="1" flipV="1">
            <a:off x="5663223" y="3894863"/>
            <a:ext cx="257132" cy="148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2DBA88-0FA1-4A98-B962-4D2D2EDCCBE4}"/>
              </a:ext>
            </a:extLst>
          </p:cNvPr>
          <p:cNvSpPr txBox="1"/>
          <p:nvPr/>
        </p:nvSpPr>
        <p:spPr>
          <a:xfrm>
            <a:off x="1973851" y="15464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167B20-C5CD-4864-8F9B-0767627D2805}"/>
              </a:ext>
            </a:extLst>
          </p:cNvPr>
          <p:cNvCxnSpPr>
            <a:cxnSpLocks/>
          </p:cNvCxnSpPr>
          <p:nvPr/>
        </p:nvCxnSpPr>
        <p:spPr>
          <a:xfrm flipH="1" flipV="1">
            <a:off x="2379578" y="3022756"/>
            <a:ext cx="3268704" cy="10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39F0C8-65AE-4DB1-B937-4E6D38597776}"/>
              </a:ext>
            </a:extLst>
          </p:cNvPr>
          <p:cNvCxnSpPr>
            <a:cxnSpLocks/>
          </p:cNvCxnSpPr>
          <p:nvPr/>
        </p:nvCxnSpPr>
        <p:spPr>
          <a:xfrm flipH="1">
            <a:off x="7137627" y="3751284"/>
            <a:ext cx="3894519" cy="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550B99-D488-4A5A-8A86-E78ACD6A97BC}"/>
              </a:ext>
            </a:extLst>
          </p:cNvPr>
          <p:cNvCxnSpPr>
            <a:cxnSpLocks/>
          </p:cNvCxnSpPr>
          <p:nvPr/>
        </p:nvCxnSpPr>
        <p:spPr>
          <a:xfrm>
            <a:off x="5941245" y="3820769"/>
            <a:ext cx="0" cy="442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3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7B8E-E877-4FC3-90AF-04AE2A9E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807" y="49994"/>
            <a:ext cx="5706794" cy="1293028"/>
          </a:xfrm>
        </p:spPr>
        <p:txBody>
          <a:bodyPr/>
          <a:lstStyle/>
          <a:p>
            <a:r>
              <a:rPr lang="en-US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Package Diagram</a:t>
            </a:r>
            <a:endParaRPr lang="en-NZ" sz="6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062D5-2B4E-4788-8605-D66A6ABB5C1C}"/>
              </a:ext>
            </a:extLst>
          </p:cNvPr>
          <p:cNvSpPr txBox="1"/>
          <p:nvPr/>
        </p:nvSpPr>
        <p:spPr>
          <a:xfrm>
            <a:off x="6978691" y="1647846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CC4EE-BE95-4DC2-AF7C-3AB07344F82E}"/>
              </a:ext>
            </a:extLst>
          </p:cNvPr>
          <p:cNvSpPr txBox="1"/>
          <p:nvPr/>
        </p:nvSpPr>
        <p:spPr>
          <a:xfrm>
            <a:off x="6978691" y="4510404"/>
            <a:ext cx="7960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91AF9-DD01-4DDF-B695-17AAACF46991}"/>
              </a:ext>
            </a:extLst>
          </p:cNvPr>
          <p:cNvSpPr txBox="1"/>
          <p:nvPr/>
        </p:nvSpPr>
        <p:spPr>
          <a:xfrm>
            <a:off x="2398289" y="1567826"/>
            <a:ext cx="928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7AC2C-0CCE-40E9-8CA3-E931C58874D9}"/>
              </a:ext>
            </a:extLst>
          </p:cNvPr>
          <p:cNvSpPr txBox="1"/>
          <p:nvPr/>
        </p:nvSpPr>
        <p:spPr>
          <a:xfrm>
            <a:off x="6978691" y="2017177"/>
            <a:ext cx="27009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DepartmentController.cs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EmployeeController.cs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723FA-784D-4A50-93FF-C00DC16E5F4F}"/>
              </a:ext>
            </a:extLst>
          </p:cNvPr>
          <p:cNvSpPr txBox="1"/>
          <p:nvPr/>
        </p:nvSpPr>
        <p:spPr>
          <a:xfrm>
            <a:off x="6978691" y="4879736"/>
            <a:ext cx="27009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36973-0EB1-4D27-8980-D374BF847E67}"/>
              </a:ext>
            </a:extLst>
          </p:cNvPr>
          <p:cNvSpPr txBox="1"/>
          <p:nvPr/>
        </p:nvSpPr>
        <p:spPr>
          <a:xfrm>
            <a:off x="2398288" y="1937158"/>
            <a:ext cx="3360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DepartmentModel.cs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EmployeeModel.cs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EmployeeSearchViewModel.cs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 err="1">
                <a:latin typeface="Arial" panose="020B0604020202020204" pitchFamily="34" charset="0"/>
                <a:cs typeface="Arial" panose="020B0604020202020204" pitchFamily="34" charset="0"/>
              </a:rPr>
              <a:t>ErrorViewModel.cs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3FD28-81B6-4B86-9A36-42A6866A2966}"/>
              </a:ext>
            </a:extLst>
          </p:cNvPr>
          <p:cNvSpPr txBox="1"/>
          <p:nvPr/>
        </p:nvSpPr>
        <p:spPr>
          <a:xfrm>
            <a:off x="2398290" y="4472666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B5125-A24D-4373-A30C-5FF988B1A36A}"/>
              </a:ext>
            </a:extLst>
          </p:cNvPr>
          <p:cNvSpPr txBox="1"/>
          <p:nvPr/>
        </p:nvSpPr>
        <p:spPr>
          <a:xfrm>
            <a:off x="2398288" y="4841998"/>
            <a:ext cx="17146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739BA-B2A1-42CE-A617-C5E61A74B56E}"/>
              </a:ext>
            </a:extLst>
          </p:cNvPr>
          <p:cNvCxnSpPr>
            <a:cxnSpLocks/>
          </p:cNvCxnSpPr>
          <p:nvPr/>
        </p:nvCxnSpPr>
        <p:spPr>
          <a:xfrm>
            <a:off x="3109685" y="3137487"/>
            <a:ext cx="0" cy="133517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77A07D-A23B-4CB5-90EF-3E423CBA702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329190" y="2663508"/>
            <a:ext cx="0" cy="2216228"/>
          </a:xfrm>
          <a:prstGeom prst="straightConnector1">
            <a:avLst/>
          </a:prstGeom>
          <a:ln>
            <a:prstDash val="lg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05E20B-D474-4E9A-A845-ACA8F53BEB5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759144" y="2340343"/>
            <a:ext cx="1219547" cy="138499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CCE57-5D77-47EB-B5C7-BBF1F8AB59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59144" y="2882027"/>
            <a:ext cx="1219547" cy="1813043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07FE9AA-4C71-4F51-B430-3E841821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8" y="2731402"/>
            <a:ext cx="2227263" cy="993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9F8CE-DD74-401A-AF3F-F58F3B99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6" y="-7199"/>
            <a:ext cx="4510314" cy="1293028"/>
          </a:xfrm>
        </p:spPr>
        <p:txBody>
          <a:bodyPr/>
          <a:lstStyle/>
          <a:p>
            <a:r>
              <a:rPr lang="en-US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Class diagram</a:t>
            </a:r>
            <a:endParaRPr lang="en-NZ" sz="6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4D8E5-B30E-4273-BACE-8114E05AC010}"/>
              </a:ext>
            </a:extLst>
          </p:cNvPr>
          <p:cNvSpPr txBox="1"/>
          <p:nvPr/>
        </p:nvSpPr>
        <p:spPr>
          <a:xfrm>
            <a:off x="7448599" y="4861243"/>
            <a:ext cx="4705301" cy="2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DepartmentController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2144-8D45-4FC5-AAFA-23414707F323}"/>
              </a:ext>
            </a:extLst>
          </p:cNvPr>
          <p:cNvSpPr txBox="1"/>
          <p:nvPr/>
        </p:nvSpPr>
        <p:spPr>
          <a:xfrm>
            <a:off x="23656" y="4710210"/>
            <a:ext cx="73659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EmployeeController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5BE51-BE5E-4643-8783-BD933C438AB9}"/>
              </a:ext>
            </a:extLst>
          </p:cNvPr>
          <p:cNvSpPr txBox="1"/>
          <p:nvPr/>
        </p:nvSpPr>
        <p:spPr>
          <a:xfrm>
            <a:off x="7448589" y="5435993"/>
            <a:ext cx="470531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+List(): View()</a:t>
            </a:r>
          </a:p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+Index(): View()</a:t>
            </a:r>
          </a:p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+Create(): View()</a:t>
            </a:r>
          </a:p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NZ" sz="1200" dirty="0"/>
              <a:t>Update(int id):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 View()</a:t>
            </a:r>
          </a:p>
          <a:p>
            <a:r>
              <a:rPr lang="en-NZ" sz="1200" dirty="0"/>
              <a:t>+Delete(int id):bool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200" dirty="0"/>
              <a:t>+</a:t>
            </a:r>
            <a:r>
              <a:rPr lang="en-NZ" sz="1200" dirty="0" err="1"/>
              <a:t>CreateDepartment</a:t>
            </a:r>
            <a:r>
              <a:rPr lang="en-NZ" sz="1200" dirty="0"/>
              <a:t>(Department department):</a:t>
            </a:r>
            <a:r>
              <a:rPr lang="en-NZ" sz="1200" dirty="0" err="1"/>
              <a:t>ActionResult</a:t>
            </a:r>
            <a:endParaRPr lang="en-NZ" sz="1200" dirty="0"/>
          </a:p>
          <a:p>
            <a:r>
              <a:rPr lang="en-NZ" sz="1200" dirty="0"/>
              <a:t>+</a:t>
            </a:r>
            <a:r>
              <a:rPr lang="en-NZ" sz="1200" dirty="0" err="1"/>
              <a:t>UpdateDepartment</a:t>
            </a:r>
            <a:r>
              <a:rPr lang="en-NZ" sz="1200" dirty="0"/>
              <a:t>(Department department):</a:t>
            </a:r>
            <a:r>
              <a:rPr lang="en-NZ" sz="1200" dirty="0" err="1"/>
              <a:t>ActionResult</a:t>
            </a:r>
            <a:endParaRPr lang="en-NZ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13AE4-C57F-458B-B281-C593171A9D68}"/>
              </a:ext>
            </a:extLst>
          </p:cNvPr>
          <p:cNvSpPr txBox="1"/>
          <p:nvPr/>
        </p:nvSpPr>
        <p:spPr>
          <a:xfrm>
            <a:off x="23654" y="5260192"/>
            <a:ext cx="73659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+List(): View()</a:t>
            </a:r>
          </a:p>
          <a:p>
            <a:r>
              <a:rPr lang="en-US" sz="1200" dirty="0"/>
              <a:t>+Index(string name, string </a:t>
            </a:r>
            <a:r>
              <a:rPr lang="en-US" sz="1200" dirty="0" err="1"/>
              <a:t>ageStart</a:t>
            </a:r>
            <a:r>
              <a:rPr lang="en-US" sz="1200" dirty="0"/>
              <a:t>, string </a:t>
            </a:r>
            <a:r>
              <a:rPr lang="en-US" sz="1200" dirty="0" err="1"/>
              <a:t>ageEnd</a:t>
            </a:r>
            <a:r>
              <a:rPr lang="en-US" sz="1200" dirty="0"/>
              <a:t>, string </a:t>
            </a:r>
            <a:r>
              <a:rPr lang="en-US" sz="1200" dirty="0" err="1"/>
              <a:t>managerId</a:t>
            </a:r>
            <a:r>
              <a:rPr lang="en-US" sz="1200" dirty="0"/>
              <a:t>, string </a:t>
            </a:r>
            <a:r>
              <a:rPr lang="en-US" sz="1200" dirty="0" err="1"/>
              <a:t>departmentId</a:t>
            </a:r>
            <a:r>
              <a:rPr lang="en-US" sz="1200" dirty="0"/>
              <a:t>): View()</a:t>
            </a:r>
          </a:p>
          <a:p>
            <a:r>
              <a:rPr lang="en-NZ" sz="1200" dirty="0"/>
              <a:t>+Create(): View()</a:t>
            </a:r>
          </a:p>
          <a:p>
            <a:r>
              <a:rPr lang="en-NZ" sz="1200" dirty="0"/>
              <a:t>+Detail(int id): View</a:t>
            </a:r>
          </a:p>
          <a:p>
            <a:r>
              <a:rPr lang="en-NZ" sz="1200" dirty="0"/>
              <a:t>+Update(int id):View()</a:t>
            </a:r>
          </a:p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NZ" sz="1200" dirty="0"/>
              <a:t> Delete(int id): bool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200" dirty="0"/>
              <a:t>+</a:t>
            </a:r>
            <a:r>
              <a:rPr lang="en-NZ" sz="1200" dirty="0" err="1"/>
              <a:t>CreateEmployee</a:t>
            </a:r>
            <a:r>
              <a:rPr lang="en-NZ" sz="1200" dirty="0"/>
              <a:t>(Employee employee): </a:t>
            </a:r>
            <a:r>
              <a:rPr lang="en-NZ" sz="1200" dirty="0" err="1"/>
              <a:t>ActionResult</a:t>
            </a:r>
            <a:endParaRPr lang="en-NZ" sz="1200" dirty="0"/>
          </a:p>
          <a:p>
            <a:r>
              <a:rPr lang="en-NZ" sz="1200" dirty="0"/>
              <a:t>+</a:t>
            </a:r>
            <a:r>
              <a:rPr lang="en-NZ" sz="1200" dirty="0" err="1"/>
              <a:t>UpdateEmployee</a:t>
            </a:r>
            <a:r>
              <a:rPr lang="en-NZ" sz="1200" dirty="0"/>
              <a:t>(Employee employee): </a:t>
            </a:r>
            <a:r>
              <a:rPr lang="en-NZ" sz="1200" dirty="0" err="1"/>
              <a:t>ActionResult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E213F-C933-4644-8EAE-78F39FCB7373}"/>
              </a:ext>
            </a:extLst>
          </p:cNvPr>
          <p:cNvSpPr txBox="1"/>
          <p:nvPr/>
        </p:nvSpPr>
        <p:spPr>
          <a:xfrm>
            <a:off x="23656" y="4977944"/>
            <a:ext cx="73659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- _context: </a:t>
            </a:r>
            <a:r>
              <a:rPr lang="en-NZ" sz="1200" dirty="0" err="1"/>
              <a:t>MyContext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766-6A51-4F7B-AC5A-A109AEA24763}"/>
              </a:ext>
            </a:extLst>
          </p:cNvPr>
          <p:cNvSpPr txBox="1"/>
          <p:nvPr/>
        </p:nvSpPr>
        <p:spPr>
          <a:xfrm>
            <a:off x="7448594" y="5150812"/>
            <a:ext cx="4705306" cy="285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- _context: </a:t>
            </a:r>
            <a:r>
              <a:rPr lang="en-NZ" sz="1200" dirty="0" err="1"/>
              <a:t>MyContext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DF8A-6FB0-43AB-B415-27E2878D5896}"/>
              </a:ext>
            </a:extLst>
          </p:cNvPr>
          <p:cNvSpPr txBox="1"/>
          <p:nvPr/>
        </p:nvSpPr>
        <p:spPr>
          <a:xfrm>
            <a:off x="3344674" y="2061193"/>
            <a:ext cx="19258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Employee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087AF-4134-4BD4-82F6-845FDE5C9E45}"/>
              </a:ext>
            </a:extLst>
          </p:cNvPr>
          <p:cNvSpPr txBox="1"/>
          <p:nvPr/>
        </p:nvSpPr>
        <p:spPr>
          <a:xfrm>
            <a:off x="4222790" y="725554"/>
            <a:ext cx="20954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Department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0D946-8E6B-41FE-8139-8174C5F5B2A8}"/>
              </a:ext>
            </a:extLst>
          </p:cNvPr>
          <p:cNvSpPr txBox="1"/>
          <p:nvPr/>
        </p:nvSpPr>
        <p:spPr>
          <a:xfrm>
            <a:off x="4222790" y="1466163"/>
            <a:ext cx="2095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+</a:t>
            </a:r>
            <a:r>
              <a:rPr lang="en-US" sz="1200" dirty="0"/>
              <a:t>get()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+set()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DC644-8821-42A2-BD86-A0DECCE372F3}"/>
              </a:ext>
            </a:extLst>
          </p:cNvPr>
          <p:cNvSpPr txBox="1"/>
          <p:nvPr/>
        </p:nvSpPr>
        <p:spPr>
          <a:xfrm>
            <a:off x="4222790" y="1004498"/>
            <a:ext cx="2095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NZ" sz="1200" dirty="0"/>
              <a:t>Id: int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DepartmentName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: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AF1D8-2283-40F6-8C63-03DCDD735B48}"/>
              </a:ext>
            </a:extLst>
          </p:cNvPr>
          <p:cNvSpPr txBox="1"/>
          <p:nvPr/>
        </p:nvSpPr>
        <p:spPr>
          <a:xfrm>
            <a:off x="3344669" y="2350762"/>
            <a:ext cx="19258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Id: int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FirstName: string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string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Age: int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Gender: int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DepartmentId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ManagerId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Salary: int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JoiningData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3855B-6DAA-485B-8C83-F902CA8C9C19}"/>
              </a:ext>
            </a:extLst>
          </p:cNvPr>
          <p:cNvSpPr txBox="1"/>
          <p:nvPr/>
        </p:nvSpPr>
        <p:spPr>
          <a:xfrm>
            <a:off x="3344669" y="4105088"/>
            <a:ext cx="19258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+</a:t>
            </a:r>
            <a:r>
              <a:rPr lang="en-US" sz="1200" dirty="0"/>
              <a:t>get()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+set()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F78FDBB-A777-4693-9E4D-338682C4FFB1}"/>
              </a:ext>
            </a:extLst>
          </p:cNvPr>
          <p:cNvSpPr/>
          <p:nvPr/>
        </p:nvSpPr>
        <p:spPr>
          <a:xfrm>
            <a:off x="381000" y="2165052"/>
            <a:ext cx="2259341" cy="175432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9EBC6-33C1-4F1D-8C60-304D950C2195}"/>
              </a:ext>
            </a:extLst>
          </p:cNvPr>
          <p:cNvCxnSpPr>
            <a:cxnSpLocks/>
          </p:cNvCxnSpPr>
          <p:nvPr/>
        </p:nvCxnSpPr>
        <p:spPr>
          <a:xfrm>
            <a:off x="2640341" y="3429000"/>
            <a:ext cx="704328" cy="0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FFFCB3-78E1-4569-978A-1A2FCC612AC4}"/>
              </a:ext>
            </a:extLst>
          </p:cNvPr>
          <p:cNvCxnSpPr>
            <a:cxnSpLocks/>
          </p:cNvCxnSpPr>
          <p:nvPr/>
        </p:nvCxnSpPr>
        <p:spPr>
          <a:xfrm flipV="1">
            <a:off x="2540000" y="1285830"/>
            <a:ext cx="1682790" cy="1052362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ED5F9C-C4F5-44B9-AAB4-2ABED7A0F7E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270500" y="3804132"/>
            <a:ext cx="532298" cy="64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CEF261A6-B6DC-493E-81D2-BAAAE334CB58}"/>
              </a:ext>
            </a:extLst>
          </p:cNvPr>
          <p:cNvSpPr/>
          <p:nvPr/>
        </p:nvSpPr>
        <p:spPr>
          <a:xfrm rot="19277312">
            <a:off x="5790804" y="4414284"/>
            <a:ext cx="234427" cy="33649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259D80-5C8F-472B-BA8D-4B8ABEE92AD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104701" y="1927828"/>
            <a:ext cx="1817172" cy="268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FD567C06-0935-4243-A166-FA6712B26DA6}"/>
              </a:ext>
            </a:extLst>
          </p:cNvPr>
          <p:cNvSpPr/>
          <p:nvPr/>
        </p:nvSpPr>
        <p:spPr>
          <a:xfrm rot="19277312">
            <a:off x="7909879" y="4575364"/>
            <a:ext cx="234427" cy="33649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27E326-02D9-49D8-8AB2-C6E61D365D8A}"/>
              </a:ext>
            </a:extLst>
          </p:cNvPr>
          <p:cNvSpPr txBox="1"/>
          <p:nvPr/>
        </p:nvSpPr>
        <p:spPr>
          <a:xfrm>
            <a:off x="2419701" y="1962546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3A843A-FE2B-408C-A727-CA971005F76F}"/>
              </a:ext>
            </a:extLst>
          </p:cNvPr>
          <p:cNvSpPr txBox="1"/>
          <p:nvPr/>
        </p:nvSpPr>
        <p:spPr>
          <a:xfrm>
            <a:off x="3835400" y="1048257"/>
            <a:ext cx="595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3EEB0-1E92-4DE9-8C42-D5F60BCBEEF8}"/>
              </a:ext>
            </a:extLst>
          </p:cNvPr>
          <p:cNvSpPr txBox="1"/>
          <p:nvPr/>
        </p:nvSpPr>
        <p:spPr>
          <a:xfrm>
            <a:off x="3642680" y="1097348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5AC2AE-D03A-4F1E-B9A0-1548298A6B16}"/>
              </a:ext>
            </a:extLst>
          </p:cNvPr>
          <p:cNvSpPr txBox="1"/>
          <p:nvPr/>
        </p:nvSpPr>
        <p:spPr>
          <a:xfrm>
            <a:off x="3069918" y="3415734"/>
            <a:ext cx="595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E6416E-5CF7-4F6B-98B0-A83AA2B1242A}"/>
              </a:ext>
            </a:extLst>
          </p:cNvPr>
          <p:cNvSpPr txBox="1"/>
          <p:nvPr/>
        </p:nvSpPr>
        <p:spPr>
          <a:xfrm>
            <a:off x="2877198" y="3464825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2AE74-4060-4F5E-A49A-A317AD19A871}"/>
              </a:ext>
            </a:extLst>
          </p:cNvPr>
          <p:cNvSpPr txBox="1"/>
          <p:nvPr/>
        </p:nvSpPr>
        <p:spPr>
          <a:xfrm>
            <a:off x="2649348" y="3142487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4F41-5387-40A1-A777-63F1F60A2A95}"/>
              </a:ext>
            </a:extLst>
          </p:cNvPr>
          <p:cNvSpPr txBox="1"/>
          <p:nvPr/>
        </p:nvSpPr>
        <p:spPr>
          <a:xfrm>
            <a:off x="6428189" y="1847568"/>
            <a:ext cx="595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62AA9A-3D93-4619-8D08-199D4CBD7874}"/>
              </a:ext>
            </a:extLst>
          </p:cNvPr>
          <p:cNvSpPr txBox="1"/>
          <p:nvPr/>
        </p:nvSpPr>
        <p:spPr>
          <a:xfrm>
            <a:off x="6235469" y="1896659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8C41F2-0A1A-41FA-9DF1-06671AF9D9C3}"/>
              </a:ext>
            </a:extLst>
          </p:cNvPr>
          <p:cNvSpPr txBox="1"/>
          <p:nvPr/>
        </p:nvSpPr>
        <p:spPr>
          <a:xfrm>
            <a:off x="5474094" y="3536398"/>
            <a:ext cx="595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D502E5-4154-46D2-9C51-75DBBE5E2C50}"/>
              </a:ext>
            </a:extLst>
          </p:cNvPr>
          <p:cNvSpPr txBox="1"/>
          <p:nvPr/>
        </p:nvSpPr>
        <p:spPr>
          <a:xfrm>
            <a:off x="5281374" y="3585489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567313-E471-47DB-9910-BA8DE6895A57}"/>
              </a:ext>
            </a:extLst>
          </p:cNvPr>
          <p:cNvSpPr txBox="1"/>
          <p:nvPr/>
        </p:nvSpPr>
        <p:spPr>
          <a:xfrm>
            <a:off x="7878828" y="4342970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2B0B9-8103-4199-A797-3BB0487D2C64}"/>
              </a:ext>
            </a:extLst>
          </p:cNvPr>
          <p:cNvSpPr txBox="1"/>
          <p:nvPr/>
        </p:nvSpPr>
        <p:spPr>
          <a:xfrm>
            <a:off x="5962185" y="4410837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DBD4B5-1395-4759-88DC-B84EBD3F5F00}"/>
              </a:ext>
            </a:extLst>
          </p:cNvPr>
          <p:cNvSpPr txBox="1"/>
          <p:nvPr/>
        </p:nvSpPr>
        <p:spPr>
          <a:xfrm>
            <a:off x="1090076" y="2324921"/>
            <a:ext cx="10570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78B4A8-CE15-4E9E-BF76-03F910F86D17}"/>
              </a:ext>
            </a:extLst>
          </p:cNvPr>
          <p:cNvSpPr txBox="1"/>
          <p:nvPr/>
        </p:nvSpPr>
        <p:spPr>
          <a:xfrm>
            <a:off x="8188372" y="1674941"/>
            <a:ext cx="718827" cy="2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View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9CE77D-AAE0-4001-9182-52F8443966AB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6318209" y="1235331"/>
            <a:ext cx="1870163" cy="581770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417903-8C70-4C48-902A-93806B6FDF66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 flipV="1">
            <a:off x="5270499" y="1817101"/>
            <a:ext cx="2917873" cy="1410824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5BD15B-533E-4CE1-B9E7-2E08A7908D85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617338" y="1817101"/>
            <a:ext cx="1571034" cy="2890450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365CC2-82A5-4B1A-914D-55A90FDB2949}"/>
              </a:ext>
            </a:extLst>
          </p:cNvPr>
          <p:cNvCxnSpPr>
            <a:cxnSpLocks/>
          </p:cNvCxnSpPr>
          <p:nvPr/>
        </p:nvCxnSpPr>
        <p:spPr>
          <a:xfrm flipH="1" flipV="1">
            <a:off x="8243305" y="1962546"/>
            <a:ext cx="748000" cy="2893449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F900C8-F696-4673-8C47-367755629A08}"/>
              </a:ext>
            </a:extLst>
          </p:cNvPr>
          <p:cNvSpPr txBox="1"/>
          <p:nvPr/>
        </p:nvSpPr>
        <p:spPr>
          <a:xfrm>
            <a:off x="6498809" y="921358"/>
            <a:ext cx="595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F5B30A-D398-4965-866B-91932B67618E}"/>
              </a:ext>
            </a:extLst>
          </p:cNvPr>
          <p:cNvSpPr txBox="1"/>
          <p:nvPr/>
        </p:nvSpPr>
        <p:spPr>
          <a:xfrm>
            <a:off x="6306089" y="970449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710906-1068-424F-A048-5961CA989AED}"/>
              </a:ext>
            </a:extLst>
          </p:cNvPr>
          <p:cNvSpPr txBox="1"/>
          <p:nvPr/>
        </p:nvSpPr>
        <p:spPr>
          <a:xfrm>
            <a:off x="5454277" y="2813123"/>
            <a:ext cx="5954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2B28CA-07E8-400F-806F-65689401513E}"/>
              </a:ext>
            </a:extLst>
          </p:cNvPr>
          <p:cNvSpPr txBox="1"/>
          <p:nvPr/>
        </p:nvSpPr>
        <p:spPr>
          <a:xfrm>
            <a:off x="5261557" y="2862214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FE3288-B436-44E3-8635-768555496040}"/>
              </a:ext>
            </a:extLst>
          </p:cNvPr>
          <p:cNvSpPr txBox="1"/>
          <p:nvPr/>
        </p:nvSpPr>
        <p:spPr>
          <a:xfrm>
            <a:off x="9096999" y="4579117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255464-A69F-4DF7-86A6-43AD2EE1F29A}"/>
              </a:ext>
            </a:extLst>
          </p:cNvPr>
          <p:cNvSpPr txBox="1"/>
          <p:nvPr/>
        </p:nvSpPr>
        <p:spPr>
          <a:xfrm>
            <a:off x="6403209" y="4401286"/>
            <a:ext cx="381869" cy="28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5895AE-2B59-4C8B-A61C-15ECD7EE65D0}"/>
              </a:ext>
            </a:extLst>
          </p:cNvPr>
          <p:cNvSpPr txBox="1"/>
          <p:nvPr/>
        </p:nvSpPr>
        <p:spPr>
          <a:xfrm>
            <a:off x="8893843" y="1229441"/>
            <a:ext cx="281572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&lt;&lt;Employee/</a:t>
            </a:r>
            <a:r>
              <a:rPr lang="en-NZ" sz="1200" dirty="0" err="1"/>
              <a:t>Create.cshtml</a:t>
            </a:r>
            <a:r>
              <a:rPr lang="en-NZ" sz="1200" dirty="0"/>
              <a:t> &gt;&gt;</a:t>
            </a:r>
          </a:p>
          <a:p>
            <a:r>
              <a:rPr lang="en-NZ" sz="1200" dirty="0"/>
              <a:t>&lt;&lt; Employee/</a:t>
            </a:r>
            <a:r>
              <a:rPr lang="en-NZ" sz="1200" dirty="0" err="1"/>
              <a:t>Update.cshtml</a:t>
            </a:r>
            <a:r>
              <a:rPr lang="en-NZ" sz="1200" dirty="0"/>
              <a:t> &gt;&gt;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200" dirty="0"/>
              <a:t>&lt;&lt; Employee/</a:t>
            </a:r>
            <a:r>
              <a:rPr lang="en-NZ" sz="1200" dirty="0" err="1"/>
              <a:t>Index.cshtml</a:t>
            </a:r>
            <a:r>
              <a:rPr lang="en-NZ" sz="1200" dirty="0"/>
              <a:t> &gt;&gt;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200" dirty="0"/>
              <a:t>&lt;&lt; Employee/</a:t>
            </a:r>
            <a:r>
              <a:rPr lang="en-NZ" sz="1200" dirty="0" err="1"/>
              <a:t>Delete.cshtml</a:t>
            </a:r>
            <a:r>
              <a:rPr lang="en-NZ" sz="1200" dirty="0"/>
              <a:t>&gt;&gt;</a:t>
            </a:r>
          </a:p>
          <a:p>
            <a:r>
              <a:rPr lang="en-NZ" sz="1200" dirty="0"/>
              <a:t>&lt;&lt;Department/</a:t>
            </a:r>
            <a:r>
              <a:rPr lang="en-NZ" sz="1200" dirty="0" err="1"/>
              <a:t>Create.cshtml</a:t>
            </a:r>
            <a:r>
              <a:rPr lang="en-NZ" sz="1200" dirty="0"/>
              <a:t> &gt;&gt;</a:t>
            </a:r>
          </a:p>
          <a:p>
            <a:r>
              <a:rPr lang="en-NZ" sz="1200" dirty="0"/>
              <a:t>&lt;&lt; Department/</a:t>
            </a:r>
            <a:r>
              <a:rPr lang="en-NZ" sz="1200" dirty="0" err="1"/>
              <a:t>Update.cshtml</a:t>
            </a:r>
            <a:r>
              <a:rPr lang="en-NZ" sz="1200" dirty="0"/>
              <a:t> &gt;&gt;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200" dirty="0"/>
              <a:t>&lt;&lt; Department/</a:t>
            </a:r>
            <a:r>
              <a:rPr lang="en-NZ" sz="1200" dirty="0" err="1"/>
              <a:t>Index.cshtml</a:t>
            </a:r>
            <a:r>
              <a:rPr lang="en-NZ" sz="1200" dirty="0"/>
              <a:t> &gt;&gt;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200" dirty="0"/>
              <a:t>&lt;&lt; Department/</a:t>
            </a:r>
            <a:r>
              <a:rPr lang="en-NZ" sz="1200" dirty="0" err="1"/>
              <a:t>Delete.cshtml</a:t>
            </a:r>
            <a:r>
              <a:rPr lang="en-NZ" sz="1200" dirty="0"/>
              <a:t>&gt;&gt;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6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FF3F-2AA2-4BA8-AD44-722CCCF3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209" y="286072"/>
            <a:ext cx="8610600" cy="1293028"/>
          </a:xfrm>
        </p:spPr>
        <p:txBody>
          <a:bodyPr/>
          <a:lstStyle/>
          <a:p>
            <a:r>
              <a:rPr lang="en-NZ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sequence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0957B-58E8-407E-BBE5-46C742CC1D46}"/>
              </a:ext>
            </a:extLst>
          </p:cNvPr>
          <p:cNvSpPr txBox="1"/>
          <p:nvPr/>
        </p:nvSpPr>
        <p:spPr>
          <a:xfrm>
            <a:off x="6916823" y="1178990"/>
            <a:ext cx="39997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for amending employee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4ABFC-6750-45B6-A6C1-D1C0ADDC7C48}"/>
              </a:ext>
            </a:extLst>
          </p:cNvPr>
          <p:cNvSpPr txBox="1"/>
          <p:nvPr/>
        </p:nvSpPr>
        <p:spPr>
          <a:xfrm>
            <a:off x="4273798" y="2724286"/>
            <a:ext cx="15378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EmployeeController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2D31-9382-4028-A0AB-0DF98FD8F8D2}"/>
              </a:ext>
            </a:extLst>
          </p:cNvPr>
          <p:cNvSpPr txBox="1"/>
          <p:nvPr/>
        </p:nvSpPr>
        <p:spPr>
          <a:xfrm>
            <a:off x="3225875" y="3109935"/>
            <a:ext cx="13557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client requests data amendment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D8456-DD48-494A-98C5-30B8D05F04B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042727" y="3001285"/>
            <a:ext cx="0" cy="13711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97CD5F-F70B-4A42-AB86-6DDFB054C115}"/>
              </a:ext>
            </a:extLst>
          </p:cNvPr>
          <p:cNvSpPr/>
          <p:nvPr/>
        </p:nvSpPr>
        <p:spPr>
          <a:xfrm>
            <a:off x="4988854" y="3247506"/>
            <a:ext cx="109938" cy="151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CF8C40-375F-4410-9945-167F579E3E73}"/>
              </a:ext>
            </a:extLst>
          </p:cNvPr>
          <p:cNvCxnSpPr>
            <a:cxnSpLocks/>
          </p:cNvCxnSpPr>
          <p:nvPr/>
        </p:nvCxnSpPr>
        <p:spPr>
          <a:xfrm>
            <a:off x="4330446" y="3260206"/>
            <a:ext cx="66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726C20-4B6D-4700-842E-80E8239B1EB5}"/>
              </a:ext>
            </a:extLst>
          </p:cNvPr>
          <p:cNvSpPr txBox="1"/>
          <p:nvPr/>
        </p:nvSpPr>
        <p:spPr>
          <a:xfrm>
            <a:off x="6015626" y="2724286"/>
            <a:ext cx="9011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633667-1FF3-4AB3-AF5E-7A2CF1C499CB}"/>
              </a:ext>
            </a:extLst>
          </p:cNvPr>
          <p:cNvSpPr/>
          <p:nvPr/>
        </p:nvSpPr>
        <p:spPr>
          <a:xfrm>
            <a:off x="6385854" y="3361807"/>
            <a:ext cx="109938" cy="15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44F273-074F-4E45-90D3-C1676DC4A5BB}"/>
              </a:ext>
            </a:extLst>
          </p:cNvPr>
          <p:cNvCxnSpPr>
            <a:cxnSpLocks/>
          </p:cNvCxnSpPr>
          <p:nvPr/>
        </p:nvCxnSpPr>
        <p:spPr>
          <a:xfrm flipH="1">
            <a:off x="6441810" y="3001285"/>
            <a:ext cx="5365" cy="13711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954EE-C52A-4E08-A4DE-D24849833D54}"/>
              </a:ext>
            </a:extLst>
          </p:cNvPr>
          <p:cNvCxnSpPr>
            <a:cxnSpLocks/>
          </p:cNvCxnSpPr>
          <p:nvPr/>
        </p:nvCxnSpPr>
        <p:spPr>
          <a:xfrm>
            <a:off x="5105142" y="3398705"/>
            <a:ext cx="128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D2C495-DE72-4E50-9606-58C3B76DC2BA}"/>
              </a:ext>
            </a:extLst>
          </p:cNvPr>
          <p:cNvSpPr txBox="1"/>
          <p:nvPr/>
        </p:nvSpPr>
        <p:spPr>
          <a:xfrm>
            <a:off x="5051558" y="3160408"/>
            <a:ext cx="13575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get employee</a:t>
            </a:r>
          </a:p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amend local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A741C-9E24-42E7-B834-5BF144604F13}"/>
              </a:ext>
            </a:extLst>
          </p:cNvPr>
          <p:cNvSpPr txBox="1"/>
          <p:nvPr/>
        </p:nvSpPr>
        <p:spPr>
          <a:xfrm>
            <a:off x="7040485" y="2724286"/>
            <a:ext cx="95391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Databasse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AD5C3E-4674-4E43-9AE4-68CEE012BEF9}"/>
              </a:ext>
            </a:extLst>
          </p:cNvPr>
          <p:cNvSpPr/>
          <p:nvPr/>
        </p:nvSpPr>
        <p:spPr>
          <a:xfrm>
            <a:off x="7457643" y="3457056"/>
            <a:ext cx="109926" cy="29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920EA3-0FC6-4CB3-9B95-6955ADBF6D45}"/>
              </a:ext>
            </a:extLst>
          </p:cNvPr>
          <p:cNvCxnSpPr>
            <a:cxnSpLocks/>
          </p:cNvCxnSpPr>
          <p:nvPr/>
        </p:nvCxnSpPr>
        <p:spPr>
          <a:xfrm flipH="1">
            <a:off x="7511958" y="3001284"/>
            <a:ext cx="654" cy="13266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B5D93A-CAA5-478E-98A7-4EF3B4326294}"/>
              </a:ext>
            </a:extLst>
          </p:cNvPr>
          <p:cNvCxnSpPr>
            <a:cxnSpLocks/>
          </p:cNvCxnSpPr>
          <p:nvPr/>
        </p:nvCxnSpPr>
        <p:spPr>
          <a:xfrm>
            <a:off x="6504622" y="3485820"/>
            <a:ext cx="94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69EB30-CC02-4920-9720-8D5D47B25D4E}"/>
              </a:ext>
            </a:extLst>
          </p:cNvPr>
          <p:cNvSpPr txBox="1"/>
          <p:nvPr/>
        </p:nvSpPr>
        <p:spPr>
          <a:xfrm>
            <a:off x="6571779" y="3236008"/>
            <a:ext cx="10218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B9767B-4E95-4723-B854-7FC04DBB2FC8}"/>
              </a:ext>
            </a:extLst>
          </p:cNvPr>
          <p:cNvCxnSpPr>
            <a:cxnSpLocks/>
          </p:cNvCxnSpPr>
          <p:nvPr/>
        </p:nvCxnSpPr>
        <p:spPr>
          <a:xfrm flipH="1">
            <a:off x="6483231" y="3735633"/>
            <a:ext cx="9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38B4C23-5E4F-46B1-9EB9-3B45A3BE4611}"/>
              </a:ext>
            </a:extLst>
          </p:cNvPr>
          <p:cNvSpPr/>
          <p:nvPr/>
        </p:nvSpPr>
        <p:spPr>
          <a:xfrm>
            <a:off x="6385854" y="3705596"/>
            <a:ext cx="109938" cy="15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B776-0C1D-4D25-8295-6D5E41A295DB}"/>
              </a:ext>
            </a:extLst>
          </p:cNvPr>
          <p:cNvSpPr/>
          <p:nvPr/>
        </p:nvSpPr>
        <p:spPr>
          <a:xfrm>
            <a:off x="4988854" y="3843583"/>
            <a:ext cx="109938" cy="15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8E0362-120D-40B6-95C3-7451639CC2DF}"/>
              </a:ext>
            </a:extLst>
          </p:cNvPr>
          <p:cNvCxnSpPr>
            <a:cxnSpLocks/>
          </p:cNvCxnSpPr>
          <p:nvPr/>
        </p:nvCxnSpPr>
        <p:spPr>
          <a:xfrm flipH="1">
            <a:off x="5098792" y="3856796"/>
            <a:ext cx="128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FB8B19-F47A-452E-ABC2-A590BB33C9D1}"/>
              </a:ext>
            </a:extLst>
          </p:cNvPr>
          <p:cNvSpPr txBox="1"/>
          <p:nvPr/>
        </p:nvSpPr>
        <p:spPr>
          <a:xfrm>
            <a:off x="6440823" y="3734055"/>
            <a:ext cx="11645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Return 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07B2A-5FD5-4166-A844-ABC613F884EE}"/>
              </a:ext>
            </a:extLst>
          </p:cNvPr>
          <p:cNvSpPr txBox="1"/>
          <p:nvPr/>
        </p:nvSpPr>
        <p:spPr>
          <a:xfrm>
            <a:off x="5157973" y="3623261"/>
            <a:ext cx="11645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Return 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E12C2-CA19-429B-9AFE-D3D15EC9FF64}"/>
              </a:ext>
            </a:extLst>
          </p:cNvPr>
          <p:cNvSpPr txBox="1"/>
          <p:nvPr/>
        </p:nvSpPr>
        <p:spPr>
          <a:xfrm>
            <a:off x="8345233" y="2724285"/>
            <a:ext cx="5748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B2351-C4DE-4A9C-8CCA-DD14C904B38D}"/>
              </a:ext>
            </a:extLst>
          </p:cNvPr>
          <p:cNvSpPr/>
          <p:nvPr/>
        </p:nvSpPr>
        <p:spPr>
          <a:xfrm>
            <a:off x="8556543" y="3919183"/>
            <a:ext cx="1142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36272C-6389-4479-B369-769024E5A2A9}"/>
              </a:ext>
            </a:extLst>
          </p:cNvPr>
          <p:cNvCxnSpPr>
            <a:cxnSpLocks/>
          </p:cNvCxnSpPr>
          <p:nvPr/>
        </p:nvCxnSpPr>
        <p:spPr>
          <a:xfrm>
            <a:off x="8611507" y="3001283"/>
            <a:ext cx="15195" cy="1326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2676DC-8518-48E1-A5AF-E61AA998F047}"/>
              </a:ext>
            </a:extLst>
          </p:cNvPr>
          <p:cNvCxnSpPr>
            <a:cxnSpLocks/>
          </p:cNvCxnSpPr>
          <p:nvPr/>
        </p:nvCxnSpPr>
        <p:spPr>
          <a:xfrm>
            <a:off x="5092441" y="3968775"/>
            <a:ext cx="346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01BC61-A94B-47F3-A02C-E1B4577FC641}"/>
              </a:ext>
            </a:extLst>
          </p:cNvPr>
          <p:cNvCxnSpPr>
            <a:cxnSpLocks/>
          </p:cNvCxnSpPr>
          <p:nvPr/>
        </p:nvCxnSpPr>
        <p:spPr>
          <a:xfrm flipH="1">
            <a:off x="4330446" y="4183482"/>
            <a:ext cx="422574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7AAFE6-2B90-469F-8257-E19BB3729726}"/>
              </a:ext>
            </a:extLst>
          </p:cNvPr>
          <p:cNvSpPr txBox="1"/>
          <p:nvPr/>
        </p:nvSpPr>
        <p:spPr>
          <a:xfrm>
            <a:off x="3378405" y="3968775"/>
            <a:ext cx="13557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show client updated data</a:t>
            </a:r>
          </a:p>
        </p:txBody>
      </p:sp>
    </p:spTree>
    <p:extLst>
      <p:ext uri="{BB962C8B-B14F-4D97-AF65-F5344CB8AC3E}">
        <p14:creationId xmlns:p14="http://schemas.microsoft.com/office/powerpoint/2010/main" val="92907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56EC-8FC3-4588-95A6-E5C2332A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04919"/>
            <a:ext cx="8610600" cy="1293028"/>
          </a:xfrm>
        </p:spPr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create, read, update &amp; </a:t>
            </a:r>
            <a:br>
              <a:rPr lang="en-US" sz="6000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delete (CRUD) functions </a:t>
            </a:r>
            <a:endParaRPr lang="en-NZ" sz="6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D3EC8-4CAB-4E49-B771-08D5D61B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8" y="1497947"/>
            <a:ext cx="4783015" cy="2512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0359-3C14-4422-94B7-81AAF1E69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4" y="1497947"/>
            <a:ext cx="4760212" cy="251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31A49-DD00-484C-9FD0-74F905148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8" y="4333933"/>
            <a:ext cx="4600135" cy="2423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36AC7-63E7-4036-8937-FCC6F382C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4" y="4333933"/>
            <a:ext cx="4783015" cy="2510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DCC9370-D337-4B40-B30D-7B3A19614550}"/>
              </a:ext>
            </a:extLst>
          </p:cNvPr>
          <p:cNvSpPr txBox="1">
            <a:spLocks/>
          </p:cNvSpPr>
          <p:nvPr/>
        </p:nvSpPr>
        <p:spPr>
          <a:xfrm>
            <a:off x="2895600" y="162291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</a:pPr>
            <a:endParaRPr lang="en-NZ" sz="6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3A0DF-5B64-4C3D-8DA7-6C11E8AEF3C4}"/>
              </a:ext>
            </a:extLst>
          </p:cNvPr>
          <p:cNvSpPr/>
          <p:nvPr/>
        </p:nvSpPr>
        <p:spPr>
          <a:xfrm>
            <a:off x="949132" y="2870459"/>
            <a:ext cx="4905805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List of Departments 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Allows CRUD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4F14B-2131-4901-93C5-727129F8C4AF}"/>
              </a:ext>
            </a:extLst>
          </p:cNvPr>
          <p:cNvSpPr/>
          <p:nvPr/>
        </p:nvSpPr>
        <p:spPr>
          <a:xfrm>
            <a:off x="8108306" y="1800053"/>
            <a:ext cx="3888828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Show Individual 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Employee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5A7BF-23DF-43CB-BB33-1A99A2E6B0BD}"/>
              </a:ext>
            </a:extLst>
          </p:cNvPr>
          <p:cNvSpPr/>
          <p:nvPr/>
        </p:nvSpPr>
        <p:spPr>
          <a:xfrm>
            <a:off x="1338296" y="5749220"/>
            <a:ext cx="4190442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List of Employees 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Allows CRUD 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7AB13-8CAB-470C-B756-CA357ACE7CBA}"/>
              </a:ext>
            </a:extLst>
          </p:cNvPr>
          <p:cNvSpPr/>
          <p:nvPr/>
        </p:nvSpPr>
        <p:spPr>
          <a:xfrm>
            <a:off x="6956960" y="6129861"/>
            <a:ext cx="4442952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lIns="91440" tIns="45720" rIns="91440" bIns="45720">
            <a:spAutoFit/>
            <a:sp3d extrusionH="57150">
              <a:bevelT w="38100" h="38100" prst="convex"/>
            </a:sp3d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Create Employee</a:t>
            </a:r>
          </a:p>
        </p:txBody>
      </p:sp>
    </p:spTree>
    <p:extLst>
      <p:ext uri="{BB962C8B-B14F-4D97-AF65-F5344CB8AC3E}">
        <p14:creationId xmlns:p14="http://schemas.microsoft.com/office/powerpoint/2010/main" val="34874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A0F-FA70-4B86-9BBD-4F8EF1DB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90202"/>
            <a:ext cx="8610600" cy="1293028"/>
          </a:xfrm>
        </p:spPr>
        <p:txBody>
          <a:bodyPr/>
          <a:lstStyle/>
          <a:p>
            <a:r>
              <a:rPr lang="en-US" sz="6000" dirty="0">
                <a:latin typeface="AngsanaUPC" panose="02020603050405020304" pitchFamily="18" charset="-34"/>
                <a:cs typeface="AngsanaUPC" panose="02020603050405020304" pitchFamily="18" charset="-34"/>
              </a:rPr>
              <a:t>Assumptions</a:t>
            </a:r>
            <a:endParaRPr lang="en-NZ" sz="6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5CF9-614B-4A78-BADB-506B1DBA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047240"/>
          </a:xfrm>
        </p:spPr>
        <p:txBody>
          <a:bodyPr/>
          <a:lstStyle/>
          <a:p>
            <a:r>
              <a:rPr lang="en-US" dirty="0"/>
              <a:t>Diagrams are simplified and shows parts of the basic classes, attributes and methods for conceptual illustration only </a:t>
            </a:r>
          </a:p>
          <a:p>
            <a:r>
              <a:rPr lang="en-US" dirty="0"/>
              <a:t>Every Employee belongs to one department only.</a:t>
            </a:r>
          </a:p>
          <a:p>
            <a:r>
              <a:rPr lang="en-US" dirty="0"/>
              <a:t>Every Employee is supervised by one manager only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34240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563</TotalTime>
  <Words>474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AngsanaUPC</vt:lpstr>
      <vt:lpstr>Arial</vt:lpstr>
      <vt:lpstr>Century Gothic</vt:lpstr>
      <vt:lpstr>Vapor Trail</vt:lpstr>
      <vt:lpstr>SchoolBell.chat</vt:lpstr>
      <vt:lpstr>solution architecture </vt:lpstr>
      <vt:lpstr>Entity Relationship Diagram</vt:lpstr>
      <vt:lpstr>Package Diagram</vt:lpstr>
      <vt:lpstr>Class diagram</vt:lpstr>
      <vt:lpstr>sequence diagram</vt:lpstr>
      <vt:lpstr>create, read, update &amp;  delete (CRUD) functions 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SchoolBell.chat</dc:title>
  <dc:creator>Harry Lo</dc:creator>
  <cp:lastModifiedBy>Harry Lo</cp:lastModifiedBy>
  <cp:revision>44</cp:revision>
  <dcterms:created xsi:type="dcterms:W3CDTF">2019-09-02T03:13:26Z</dcterms:created>
  <dcterms:modified xsi:type="dcterms:W3CDTF">2019-09-03T09:47:57Z</dcterms:modified>
</cp:coreProperties>
</file>