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80111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80111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784c2bc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784c2b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784c2bc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784c2bc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784c2bc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784c2b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4784c2bc1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4784c2bc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784c2bc1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784c2bc1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784c2bc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784c2bc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784c2bc1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784c2bc1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784c2bc1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784c2bc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784c2bc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784c2bc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80111e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80111e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Diabetes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By diagnostic measures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Yuka Kudo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52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</a:rPr>
              <a:t>Model Selection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35375"/>
            <a:ext cx="85206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False Positive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(Model classify as Diabetes but it is </a:t>
            </a:r>
            <a:r>
              <a:rPr b="1" lang="en-GB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actually NOT diabetes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: </a:t>
            </a: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older than 37 years old 88%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Pregnancies: Yes 77 %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BMI_group_Obesity 77 %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Glucose pre diabetes 77 %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False Negative(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classify as not Diabetes but it is </a:t>
            </a:r>
            <a:r>
              <a:rPr b="1" lang="en-GB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actually diabetes</a:t>
            </a:r>
            <a:r>
              <a:rPr lang="en-GB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: </a:t>
            </a: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20s 55%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30s 30%,  40s 15%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Pregnancies : Yes 80%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BMI obesity or overweight 95% (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BMI_group_Obesity 55% , overweight 40% 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Glucose Normal 90%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9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chemeClr val="dk1"/>
                </a:highlight>
              </a:rPr>
              <a:t>A</a:t>
            </a:r>
            <a:r>
              <a:rPr lang="en-GB">
                <a:solidFill>
                  <a:srgbClr val="000000"/>
                </a:solidFill>
                <a:highlight>
                  <a:schemeClr val="dk1"/>
                </a:highlight>
              </a:rPr>
              <a:t>ugmentations</a:t>
            </a:r>
            <a:br>
              <a:rPr lang="en-GB">
                <a:solidFill>
                  <a:srgbClr val="000000"/>
                </a:solidFill>
                <a:highlight>
                  <a:schemeClr val="dk1"/>
                </a:highlight>
              </a:rPr>
            </a:b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9450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With additional time I would do the following:</a:t>
            </a:r>
            <a:endParaRPr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Study deeper on features of FP and FN and create new features to improve F1 score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 more observations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Would be interesting to know if labels are detailed (Type1, Type2, Gestational)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 different methods for handling imbalanced data resampling (ex: ENN, Hybrid of Random over + under sampling)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Handling outliers (Blood Pressure) </a:t>
            </a:r>
            <a:r>
              <a:rPr lang="en-GB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525" y="2611219"/>
            <a:ext cx="6083476" cy="231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02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</a:rPr>
              <a:t>Challenges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Amatic SC"/>
                <a:ea typeface="Amatic SC"/>
                <a:cs typeface="Amatic SC"/>
                <a:sym typeface="Amatic SC"/>
              </a:rPr>
              <a:t>Datasets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number of observations is small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Imbalanced data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insulin data which could be important feature(based on domain info)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Diabetes Pedigree Function was created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</a:rPr>
              <a:t>Topics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89975" y="1026000"/>
            <a:ext cx="79572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matic SC"/>
              <a:buAutoNum type="arabicPeriod"/>
            </a:pPr>
            <a:r>
              <a:rPr b="1" lang="en-GB" sz="2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Model overview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matic SC"/>
              <a:buAutoNum type="arabicPeriod"/>
            </a:pPr>
            <a:r>
              <a:rPr b="1" lang="en-GB" sz="2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Diabetes types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matic SC"/>
              <a:buAutoNum type="arabicPeriod"/>
            </a:pPr>
            <a:r>
              <a:rPr b="1" lang="en-GB" sz="2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assumptions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matic SC"/>
              <a:buAutoNum type="arabicPeriod"/>
            </a:pPr>
            <a:r>
              <a:rPr b="1" lang="en-GB" sz="2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Feature creation and data cleaning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matic SC"/>
              <a:buAutoNum type="arabicPeriod"/>
            </a:pPr>
            <a:r>
              <a:rPr b="1" lang="en-GB" sz="2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Model selection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matic SC"/>
              <a:buAutoNum type="arabicPeriod"/>
            </a:pPr>
            <a:r>
              <a:rPr b="1" lang="en-GB" sz="2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Augmentations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matic SC"/>
              <a:buAutoNum type="arabicPeriod"/>
            </a:pPr>
            <a:r>
              <a:rPr b="1" lang="en-GB" sz="2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Challenges</a:t>
            </a:r>
            <a:endParaRPr b="1" sz="28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87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</a:rPr>
              <a:t>Model Overview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08925"/>
            <a:ext cx="8520600" cy="4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The objective of the dataset </a:t>
            </a:r>
            <a:endParaRPr b="1" sz="30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diagnostically predict whether or not a patient has diabetes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based on certain diagnostic measurements.all patients here are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females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 least 21 years old of Pima Indian heritage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Dataset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Samples size: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768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Diabetes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268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/ Non Diabetes 500  [1:2]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Predictor variables: 8 variables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number of times pregnant,  Plasma glucose concentration a 2 hours in an oral glucose tolerance test, Blood Pressure, 2-Hour serum insulin (mu U/ml), BMI,Diabetes Pedigree Function, Age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Model and method chosen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for classifying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ROC and AUC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viewing F1 score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Class_weight, Resampling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for imbalanced data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</a:rPr>
              <a:t>Diabetes types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3875" y="1228675"/>
            <a:ext cx="91440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Type 1</a:t>
            </a:r>
            <a:endParaRPr b="1" sz="30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type occurs most frequently in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children and adolescents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Genetic/Ethnic influence Ex :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American Indians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(this dataset) , African Americans, Hispanics/Latinos etc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Type 2</a:t>
            </a:r>
            <a:endParaRPr b="1" sz="30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type occurs in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adults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accounts for around </a:t>
            </a:r>
            <a:r>
              <a:rPr b="1" i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90%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all diabetes cases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Tendency :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Heart and blood vessel disease,Overweight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Gestational diabetes</a:t>
            </a:r>
            <a:endParaRPr b="1" sz="30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 blood glucose during pregnancy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b="1" lang="en-GB" sz="13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disappears after pregnancy</a:t>
            </a: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but women affected and their children are at</a:t>
            </a:r>
            <a:r>
              <a:rPr b="1" lang="en-GB" sz="13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increased risk of developing type 2 </a:t>
            </a: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later in life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</a:rPr>
              <a:t>Assumptions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“High blood pressure” + “BMI over 30” = Diabete?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Being pregnant many times = Diabetes?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25" y="2101050"/>
            <a:ext cx="4343449" cy="28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  <a:highlight>
                  <a:schemeClr val="dk1"/>
                </a:highlight>
              </a:rPr>
              <a:t>Feature creation and data cleaning</a:t>
            </a:r>
            <a:endParaRPr sz="40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50875"/>
            <a:ext cx="8520600" cy="4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Create new Features</a:t>
            </a:r>
            <a:endParaRPr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BMI group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Underweight below 18.5,  Normal weight = 18.5–24.9,  Overweight = 25–29.9 , Obesity  over 30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Glucose group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Normal Below 140 , P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rediabetes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140 - 199 (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mg/dL )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iabetes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 200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Pregnancies group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Zero or more than once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Remove </a:t>
            </a:r>
            <a:endParaRPr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Insulin and Skin Thickness features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Insulin(374) and Skin Thickness(227). Most of observations miss both of values.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Missing data</a:t>
            </a:r>
            <a:endParaRPr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Median for BMI, blood pressure, Glucose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4750" y="53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</a:rPr>
              <a:t>Model Selection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64750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Handling imbalanced data </a:t>
            </a:r>
            <a:endParaRPr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F1 score (Precision and Recall Average), Not accuracy!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class_weights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Resampling ( SMOTE and Undersampling)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Evaluation of models</a:t>
            </a:r>
            <a:endParaRPr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ROC and AUC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825" y="2642349"/>
            <a:ext cx="5163451" cy="170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64750" y="769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</a:rPr>
              <a:t>Model Selection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831350"/>
            <a:ext cx="4064449" cy="27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6" y="1159175"/>
            <a:ext cx="4107504" cy="39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55375" y="95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</a:rPr>
              <a:t>Model Selection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26150" y="896700"/>
            <a:ext cx="8520600" cy="3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latin typeface="Amatic SC"/>
                <a:ea typeface="Amatic SC"/>
                <a:cs typeface="Amatic SC"/>
                <a:sym typeface="Amatic SC"/>
              </a:rPr>
              <a:t>Undersampling method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latin typeface="Amatic SC"/>
                <a:ea typeface="Amatic SC"/>
                <a:cs typeface="Amatic SC"/>
                <a:sym typeface="Amatic SC"/>
              </a:rPr>
              <a:t>Random Forest Algorithm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=  0.768361581920904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 =  0.7640449438202247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Recall =  0.7727272727272727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F1 Score =  0.768361581920904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5" y="896700"/>
            <a:ext cx="7383451" cy="7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525" y="1844550"/>
            <a:ext cx="4528000" cy="2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