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5" r:id="rId8"/>
    <p:sldId id="263" r:id="rId9"/>
    <p:sldId id="261" r:id="rId10"/>
    <p:sldId id="260" r:id="rId11"/>
    <p:sldId id="266" r:id="rId12"/>
    <p:sldId id="267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50D9BAF9-B0F1-4029-A484-774A4E703C9B}">
          <p14:sldIdLst>
            <p14:sldId id="256"/>
            <p14:sldId id="257"/>
            <p14:sldId id="258"/>
            <p14:sldId id="259"/>
            <p14:sldId id="262"/>
            <p14:sldId id="264"/>
            <p14:sldId id="265"/>
            <p14:sldId id="263"/>
            <p14:sldId id="261"/>
            <p14:sldId id="260"/>
          </p14:sldIdLst>
        </p14:section>
        <p14:section name="下方為平常實作" id="{DC23F739-FDA6-4897-A3DE-4CF9AFF1A6C9}">
          <p14:sldIdLst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9243A-643A-47B8-9595-2DDBF79654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72AAB6A-27B0-4C92-9E5F-83108DD6E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5647124-897F-48EB-9C9C-75B95D5A0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B28D3E3-8C6F-429A-BC25-C0AF7DDDF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6F5777-2948-4994-A703-A0EA1FCB4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1765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48EDD0-79E4-449C-B3CD-1531A4A1C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2405627-E852-4040-8827-C6A0DBC8D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3EED27-83B3-4024-BC39-F54ADEAB5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719B950-70CE-410B-9937-6F54C6D879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70D396-64D6-4B62-A79E-CA908F57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842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99F8124-CD09-4F20-AED4-A487E3BA6C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B5B07C1-2067-49A5-B6C8-F1D11A8D90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BD75156-6993-40C2-A0C6-03AE6229F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93CCAF8-C539-4114-ADB3-639E78046C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DC65FC0-E8AF-4721-8119-0ED7D3B28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778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0B33D4-1438-4D29-ABC8-694264F50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232ABC-224B-4432-8B4B-AB65451A47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2BDC8-3E3A-44BE-AF9C-FBCF0EDF0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B9D975E-5DFF-4A34-BF69-1B094D2A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1D3A1B2-6A07-42AB-B3B1-C8C88908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617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75E39C-83AC-478B-B165-328530072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4C7FD22-63D7-4B20-9594-3926299D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B7EB67-D460-4FE1-84BE-E47FE6666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E2B25B5-787C-483D-B55F-AC1C21ECC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5D1B595-E92B-4023-A929-054489661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96799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459F20-6C43-4505-B78C-838CB22E2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265D95-CFC5-46A3-9BCD-8D84303D86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C6D0080-B45B-44A1-B4BE-064823E5FD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33807C4-FF21-49E8-AD4D-777D61986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C6FD2D57-C6BB-43F4-BA6C-8735FF9462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864BEA6B-C820-4AF5-9CB0-D50678582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036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2BC17C-15FA-414A-B0AF-989077808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A17C1C4-5279-45B0-9806-0E101EF6E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E3EC937-37DB-44C8-BA22-C616A54BCF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64E30A0-56AB-4B9A-AEF0-5B1B277EDC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C7BE196-165C-4CA2-90FF-9D3706EE4B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E6B2772-0F20-45BA-9065-5F2ADEAF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B59D32C3-B0CA-404F-B161-260862E5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CACE81AF-72D8-4AED-8797-16F497DE3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28593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F1927A-1921-4C09-9BE7-052FAA876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446951E-26EC-4442-A7BC-87E38BB31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97BC9858-CAAC-4846-BC20-17FFAAF3E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DC768BB-2DC4-4761-B000-FE94FA584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00678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37133BE3-2742-4E36-859D-CC015FFCD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13937C-A486-47C9-B93F-BB3877DC2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1B731F-B760-4EAE-9F12-380A093A4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8694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1C27C8E-7425-4F6A-BE6A-9B41686AD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F09834E-0E19-4E6B-B2A8-64343B8866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2DD4C1C-866E-4F31-8C80-CBD0077961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83E6549-0B9B-4AA3-9B2F-1FD6B42E81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211FEA2-A4B3-4532-8544-A874E50FD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56C0C6E-2E27-4DE7-AE8C-DE349CADC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896054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067A04-16AA-43E9-9EF0-61174DA69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C3EB1B3-AD6F-46D3-AB48-664ED7B378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8DA8C16-604F-4E4C-8D20-36C5977774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3180247-AAF2-4E68-B88A-6599CCF88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EFF714D-1201-44EF-8F4C-A27B58CEE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998E28-634A-4C8F-A31D-F083E8AEF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371249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1CA41D23-FCB2-4F71-9400-3BEFBA0F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75AF048-4E5A-44DE-8F7A-1EAC76F642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A640774-BF46-470D-BD55-2572D95480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8F9F19-CDA3-4314-BB18-6A4BD67F87C3}" type="datetimeFigureOut">
              <a:rPr lang="zh-TW" altLang="en-US" smtClean="0"/>
              <a:t>2023/3/21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CBC4D3-0B94-4C9D-9443-F8B926497C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D147C5D-CC45-4380-B313-C66A8F23F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8A67C7-ACCE-45EE-89FB-DA638012402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619340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3F34987-6A47-413E-A751-CB114D30CF7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5A06F425-20C6-4FCF-A14C-4E72378A695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TW" altLang="en-US" b="1" dirty="0"/>
              <a:t>學號：</a:t>
            </a:r>
            <a:r>
              <a:rPr lang="en-US" altLang="zh-TW" b="1" dirty="0"/>
              <a:t>4100E104</a:t>
            </a:r>
          </a:p>
          <a:p>
            <a:r>
              <a:rPr lang="zh-TW" altLang="en-US" b="1" dirty="0"/>
              <a:t>學生：王榆凱</a:t>
            </a:r>
            <a:endParaRPr lang="en-US" altLang="zh-TW" b="1" dirty="0"/>
          </a:p>
          <a:p>
            <a:r>
              <a:rPr lang="zh-TW" altLang="en-US" b="1" dirty="0"/>
              <a:t>老師：偉大的恩師 龍大大</a:t>
            </a:r>
            <a:endParaRPr lang="zh-TW" altLang="en-US" dirty="0"/>
          </a:p>
        </p:txBody>
      </p:sp>
      <p:pic>
        <p:nvPicPr>
          <p:cNvPr id="2050" name="Picture 2" descr="創用 CC 授權條款">
            <a:extLst>
              <a:ext uri="{FF2B5EF4-FFF2-40B4-BE49-F238E27FC236}">
                <a16:creationId xmlns:a16="http://schemas.microsoft.com/office/drawing/2014/main" id="{BEDFA913-F070-4D65-9933-D3171F01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9">
            <a:extLst>
              <a:ext uri="{FF2B5EF4-FFF2-40B4-BE49-F238E27FC236}">
                <a16:creationId xmlns:a16="http://schemas.microsoft.com/office/drawing/2014/main" id="{C9E960C2-79BE-4CB9-897D-277B595C6F8F}"/>
              </a:ext>
            </a:extLst>
          </p:cNvPr>
          <p:cNvSpPr txBox="1"/>
          <p:nvPr/>
        </p:nvSpPr>
        <p:spPr>
          <a:xfrm>
            <a:off x="0" y="0"/>
            <a:ext cx="270344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3000" b="1" dirty="0"/>
              <a:t>機器學習</a:t>
            </a:r>
            <a:endParaRPr lang="zh-TW" altLang="en-US" sz="3000" dirty="0"/>
          </a:p>
        </p:txBody>
      </p:sp>
      <p:sp>
        <p:nvSpPr>
          <p:cNvPr id="6" name="文字方塊 10">
            <a:extLst>
              <a:ext uri="{FF2B5EF4-FFF2-40B4-BE49-F238E27FC236}">
                <a16:creationId xmlns:a16="http://schemas.microsoft.com/office/drawing/2014/main" id="{E2518F10-61A3-4205-B4CD-D1BBA3D0EAAE}"/>
              </a:ext>
            </a:extLst>
          </p:cNvPr>
          <p:cNvSpPr txBox="1"/>
          <p:nvPr/>
        </p:nvSpPr>
        <p:spPr>
          <a:xfrm>
            <a:off x="1524000" y="184666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zh-TW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b="1" dirty="0"/>
              <a:t>報告</a:t>
            </a:r>
          </a:p>
        </p:txBody>
      </p:sp>
    </p:spTree>
    <p:extLst>
      <p:ext uri="{BB962C8B-B14F-4D97-AF65-F5344CB8AC3E}">
        <p14:creationId xmlns:p14="http://schemas.microsoft.com/office/powerpoint/2010/main" val="19735379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8841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97600"/>
          </a:xfrm>
        </p:spPr>
        <p:txBody>
          <a:bodyPr>
            <a:normAutofit/>
          </a:bodyPr>
          <a:lstStyle/>
          <a:p>
            <a:pPr algn="ctr"/>
            <a:r>
              <a:rPr lang="zh-TW" altLang="en-US" sz="9600" dirty="0"/>
              <a:t>下方為平常實作</a:t>
            </a:r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56721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7922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6235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9490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9639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01846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905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978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3472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BD2D70-D47E-421B-9C6D-2BF47ACE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EF8BD7-1CB2-4ED4-A403-1005F0126C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1028" name="Picture 4" descr="創用 CC 授權條款">
            <a:extLst>
              <a:ext uri="{FF2B5EF4-FFF2-40B4-BE49-F238E27FC236}">
                <a16:creationId xmlns:a16="http://schemas.microsoft.com/office/drawing/2014/main" id="{73FA0350-0C7A-46AD-A5E6-8933269F3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3800" y="6562725"/>
            <a:ext cx="838200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94539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24</Words>
  <Application>Microsoft Office PowerPoint</Application>
  <PresentationFormat>寬螢幕</PresentationFormat>
  <Paragraphs>7</Paragraphs>
  <Slides>12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7" baseType="lpstr">
      <vt:lpstr>新細明體</vt:lpstr>
      <vt:lpstr>Arial</vt:lpstr>
      <vt:lpstr>Calibri</vt:lpstr>
      <vt:lpstr>Calibri Light</vt:lpstr>
      <vt:lpstr>Office 佈景主題</vt:lpstr>
      <vt:lpstr>PowerPoint 簡報</vt:lpstr>
      <vt:lpstr>目錄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下方為平常實作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owner</dc:creator>
  <cp:lastModifiedBy>owner</cp:lastModifiedBy>
  <cp:revision>3</cp:revision>
  <dcterms:created xsi:type="dcterms:W3CDTF">2023-02-21T01:51:13Z</dcterms:created>
  <dcterms:modified xsi:type="dcterms:W3CDTF">2023-03-21T01:15:22Z</dcterms:modified>
</cp:coreProperties>
</file>