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7" r:id="rId9"/>
    <p:sldId id="266" r:id="rId10"/>
    <p:sldId id="265" r:id="rId11"/>
    <p:sldId id="264" r:id="rId12"/>
    <p:sldId id="263" r:id="rId13"/>
    <p:sldId id="271" r:id="rId14"/>
    <p:sldId id="270" r:id="rId15"/>
    <p:sldId id="269" r:id="rId16"/>
    <p:sldId id="268" r:id="rId17"/>
    <p:sldId id="273" r:id="rId18"/>
    <p:sldId id="272" r:id="rId19"/>
    <p:sldId id="280" r:id="rId20"/>
    <p:sldId id="279" r:id="rId21"/>
    <p:sldId id="278" r:id="rId22"/>
    <p:sldId id="281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6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9243A-643A-47B8-9595-2DDBF796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2AAB6A-27B0-4C92-9E5F-83108DD6E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647124-897F-48EB-9C9C-75B95D5A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28D3E3-8C6F-429A-BC25-C0AF7DDD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6F5777-2948-4994-A703-A0EA1FCB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76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8EDD0-79E4-449C-B3CD-1531A4A1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405627-E852-4040-8827-C6A0DBC8D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3EED27-83B3-4024-BC39-F54ADEAB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19B950-70CE-410B-9937-6F54C6D8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70D396-64D6-4B62-A79E-CA908F57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42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9F8124-CD09-4F20-AED4-A487E3BA6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5B07C1-2067-49A5-B6C8-F1D11A8D9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D75156-6993-40C2-A0C6-03AE6229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CCAF8-C539-4114-ADB3-639E7804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C65FC0-E8AF-4721-8119-0ED7D3B2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77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B33D4-1438-4D29-ABC8-694264F5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232ABC-224B-4432-8B4B-AB65451A4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92BDC8-3E3A-44BE-AF9C-FBCF0EDF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D975E-5DFF-4A34-BF69-1B094D2A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D3A1B2-6A07-42AB-B3B1-C8C88908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1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75E39C-83AC-478B-B165-32853007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C7FD22-63D7-4B20-9594-3926299DD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B7EB67-D460-4FE1-84BE-E47FE666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2B25B5-787C-483D-B55F-AC1C21EC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D1B595-E92B-4023-A929-05448966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79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59F20-6C43-4505-B78C-838CB22E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265D95-CFC5-46A3-9BCD-8D84303D8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6D0080-B45B-44A1-B4BE-064823E5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3807C4-FF21-49E8-AD4D-777D6198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FD2D57-C6BB-43F4-BA6C-8735FF94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4BEA6B-C820-4AF5-9CB0-D5067858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36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BC17C-15FA-414A-B0AF-98907780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17C1C4-5279-45B0-9806-0E101EF6E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3EC937-37DB-44C8-BA22-C616A54BC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4E30A0-56AB-4B9A-AEF0-5B1B277ED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7BE196-165C-4CA2-90FF-9D3706EE4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6B2772-0F20-45BA-9065-5F2ADEAF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59D32C3-B0CA-404F-B161-260862E5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CE81AF-72D8-4AED-8797-16F497DE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5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1927A-1921-4C09-9BE7-052FAA87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46951E-26EC-4442-A7BC-87E38BB3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BC9858-CAAC-4846-BC20-17FFAAF3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C768BB-2DC4-4761-B000-FE94FA58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67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133BE3-2742-4E36-859D-CC015FFC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13937C-A486-47C9-B93F-BB3877DC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1B731F-B760-4EAE-9F12-380A093A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69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27C8E-7425-4F6A-BE6A-9B41686A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09834E-0E19-4E6B-B2A8-64343B886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DD4C1C-866E-4F31-8C80-CBD007796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3E6549-0B9B-4AA3-9B2F-1FD6B42E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11FEA2-A4B3-4532-8544-A874E50F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6C0C6E-2E27-4DE7-AE8C-DE349CAD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60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7A04-16AA-43E9-9EF0-61174DA6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3EB1B3-AD6F-46D3-AB48-664ED7B37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DA8C16-604F-4E4C-8D20-36C597777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180247-AAF2-4E68-B88A-6599CCF8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FF714D-1201-44EF-8F4C-A27B58CE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998E28-634A-4C8F-A31D-F083E8AE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12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A41D23-FCB2-4F71-9400-3BEFBA0F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5AF048-4E5A-44DE-8F7A-1EAC76F6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640774-BF46-470D-BD55-2572D9548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9F19-CDA3-4314-BB18-6A4BD67F87C3}" type="datetimeFigureOut">
              <a:rPr lang="zh-TW" altLang="en-US" smtClean="0"/>
              <a:t>2023/3/14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CBC4D3-0B94-4C9D-9443-F8B926497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147C5D-CC45-4380-B313-C66A8F23F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93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34987-6A47-413E-A751-CB114D30C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b="1" i="0" dirty="0">
                <a:effectLst/>
                <a:latin typeface="-apple-system"/>
              </a:rPr>
              <a:t>鐵達尼號資料集的支持向量機模型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06F425-20C6-4FCF-A14C-4E72378A6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/>
              <a:t>學號：</a:t>
            </a:r>
            <a:r>
              <a:rPr lang="en-US" altLang="zh-TW" b="1" dirty="0"/>
              <a:t>4100E104</a:t>
            </a:r>
          </a:p>
          <a:p>
            <a:r>
              <a:rPr lang="zh-TW" altLang="en-US" b="1" dirty="0"/>
              <a:t>學生：王榆凱</a:t>
            </a:r>
            <a:endParaRPr lang="en-US" altLang="zh-TW" b="1" dirty="0"/>
          </a:p>
          <a:p>
            <a:r>
              <a:rPr lang="zh-TW" altLang="en-US" b="1" dirty="0"/>
              <a:t>老師：偉大的恩師 龍大大</a:t>
            </a:r>
            <a:endParaRPr lang="zh-TW" altLang="en-US" dirty="0"/>
          </a:p>
        </p:txBody>
      </p:sp>
      <p:pic>
        <p:nvPicPr>
          <p:cNvPr id="2050" name="Picture 2" descr="創用 CC 授權條款">
            <a:extLst>
              <a:ext uri="{FF2B5EF4-FFF2-40B4-BE49-F238E27FC236}">
                <a16:creationId xmlns:a16="http://schemas.microsoft.com/office/drawing/2014/main" id="{BEDFA913-F070-4D65-9933-D3171F01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9">
            <a:extLst>
              <a:ext uri="{FF2B5EF4-FFF2-40B4-BE49-F238E27FC236}">
                <a16:creationId xmlns:a16="http://schemas.microsoft.com/office/drawing/2014/main" id="{DE246C7C-4665-D4AB-75D7-B59F34CAE6C8}"/>
              </a:ext>
            </a:extLst>
          </p:cNvPr>
          <p:cNvSpPr txBox="1"/>
          <p:nvPr/>
        </p:nvSpPr>
        <p:spPr>
          <a:xfrm>
            <a:off x="0" y="0"/>
            <a:ext cx="27034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000" b="1" dirty="0"/>
              <a:t>機器學習</a:t>
            </a:r>
            <a:endParaRPr lang="zh-TW" altLang="en-US" sz="3000" dirty="0"/>
          </a:p>
        </p:txBody>
      </p:sp>
      <p:sp>
        <p:nvSpPr>
          <p:cNvPr id="9" name="文字方塊 10">
            <a:extLst>
              <a:ext uri="{FF2B5EF4-FFF2-40B4-BE49-F238E27FC236}">
                <a16:creationId xmlns:a16="http://schemas.microsoft.com/office/drawing/2014/main" id="{34DFA9D8-87D8-672C-090A-95B4DE92EF29}"/>
              </a:ext>
            </a:extLst>
          </p:cNvPr>
          <p:cNvSpPr txBox="1"/>
          <p:nvPr/>
        </p:nvSpPr>
        <p:spPr>
          <a:xfrm>
            <a:off x="1524000" y="184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報告</a:t>
            </a:r>
          </a:p>
        </p:txBody>
      </p:sp>
    </p:spTree>
    <p:extLst>
      <p:ext uri="{BB962C8B-B14F-4D97-AF65-F5344CB8AC3E}">
        <p14:creationId xmlns:p14="http://schemas.microsoft.com/office/powerpoint/2010/main" val="197353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支持向量機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323D608-EEF8-DC44-932E-B98AFB69A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9862"/>
            <a:ext cx="6859004" cy="54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046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支持向量機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20950DB-25D2-CAB8-04E2-7CE1B950E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1286"/>
            <a:ext cx="10125148" cy="558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68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支持向量機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7C7AEC4-1A10-D9CE-250E-43D3D127B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4324"/>
            <a:ext cx="10647883" cy="399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680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支持向量機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F00666E-FD57-01FE-BBE4-0BC64F5F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87596"/>
            <a:ext cx="7610270" cy="557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592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支持向量機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FDD22B5-E5DD-FE5B-A9BD-93B54443B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9862"/>
            <a:ext cx="7813350" cy="54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14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支持向量機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13E705C-D6EE-2E2C-BE11-FA103FC7A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53699"/>
            <a:ext cx="1053267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07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支持向量機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9E3977A3-A148-4F8B-8504-B26CAF430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9863"/>
            <a:ext cx="10612658" cy="505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24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支持向量機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E1D5179-24EA-22B7-1219-41A5D224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10492756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69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支持向量機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703D455-9D48-C153-F865-B1CF066A1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0614336" cy="252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3917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支持向量機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EE0338F-507A-94F9-2672-3282EA7C4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9863"/>
            <a:ext cx="7377237" cy="54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8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12121"/>
                </a:solidFill>
                <a:effectLst/>
                <a:latin typeface="Roboto" panose="020B0604020202020204" pitchFamily="2" charset="0"/>
                <a:hlinkClick r:id="rId2" action="ppaction://hlinksldjump"/>
              </a:rPr>
              <a:t>支持向量機</a:t>
            </a:r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235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支持向量機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2F0A377-B005-BE24-CCF8-ABA479212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375692"/>
            <a:ext cx="10515599" cy="548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84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支持向量機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7A2001C-EE7D-EF5B-EDEF-ACA37DBF4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05814"/>
            <a:ext cx="10515600" cy="545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備註</a:t>
            </a:r>
            <a:r>
              <a:rPr lang="en-US" altLang="zh-TW" dirty="0"/>
              <a:t>:</a:t>
            </a:r>
            <a:r>
              <a:rPr lang="zh-TW" altLang="en-US" dirty="0"/>
              <a:t>下方為平常實作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85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支持向量機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EF7BBFF-ED8E-5B59-1AD0-1D55161EF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427992"/>
            <a:ext cx="10515599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49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支持向量機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F2F7C10-1C81-84EB-5688-DCA5E8E44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3768"/>
            <a:ext cx="6124074" cy="545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37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支持向量機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2534FF2-AF00-227C-D8A3-57E04F87F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9863"/>
            <a:ext cx="8947484" cy="54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支持向量機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980E1BD-1F46-ECC2-7781-6841E9566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9600"/>
            <a:ext cx="10515600" cy="55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56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支持向量機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D0EE97D-2099-520F-BAB6-61D1E0ACB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39862"/>
            <a:ext cx="5257800" cy="541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1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支持向量機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3DEB5A-E2F9-3DA6-E1EB-C0AE66CA0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5663"/>
            <a:ext cx="10515600" cy="546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80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支持向量機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7133336-3A27-C33E-170C-CE7731B60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03768"/>
            <a:ext cx="7006389" cy="545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85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94</Words>
  <Application>Microsoft Office PowerPoint</Application>
  <PresentationFormat>寬螢幕</PresentationFormat>
  <Paragraphs>28</Paragraphs>
  <Slides>22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Roboto</vt:lpstr>
      <vt:lpstr>Office 佈景主題</vt:lpstr>
      <vt:lpstr>鐵達尼號資料集的支持向量機模型</vt:lpstr>
      <vt:lpstr>目錄</vt:lpstr>
      <vt:lpstr>支持向量機</vt:lpstr>
      <vt:lpstr>支持向量機</vt:lpstr>
      <vt:lpstr>支持向量機</vt:lpstr>
      <vt:lpstr>支持向量機</vt:lpstr>
      <vt:lpstr>支持向量機</vt:lpstr>
      <vt:lpstr>支持向量機</vt:lpstr>
      <vt:lpstr>支持向量機</vt:lpstr>
      <vt:lpstr>支持向量機</vt:lpstr>
      <vt:lpstr>支持向量機</vt:lpstr>
      <vt:lpstr>支持向量機</vt:lpstr>
      <vt:lpstr>支持向量機</vt:lpstr>
      <vt:lpstr>支持向量機</vt:lpstr>
      <vt:lpstr>支持向量機</vt:lpstr>
      <vt:lpstr>支持向量機</vt:lpstr>
      <vt:lpstr>支持向量機</vt:lpstr>
      <vt:lpstr>支持向量機</vt:lpstr>
      <vt:lpstr>支持向量機</vt:lpstr>
      <vt:lpstr>支持向量機</vt:lpstr>
      <vt:lpstr>支持向量機</vt:lpstr>
      <vt:lpstr>備註:下方為平常實作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榆凱 王</cp:lastModifiedBy>
  <cp:revision>2</cp:revision>
  <dcterms:created xsi:type="dcterms:W3CDTF">2023-02-21T01:51:13Z</dcterms:created>
  <dcterms:modified xsi:type="dcterms:W3CDTF">2023-03-14T14:06:07Z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2023-03-14T13:27:20Z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c2fb8dec-f4e0-4ca0-acf8-333a70cbba1c</vt:lpwstr>
  </property>
  <property fmtid="{D5CDD505-2E9C-101B-9397-08002B2CF9AE}" pid="7" name="MSIP_Label_defa4170-0d19-0005-0004-bc88714345d2_ActionId">
    <vt:lpwstr>077ae56f-6800-41d5-ab3e-900b997b5000</vt:lpwstr>
  </property>
  <property fmtid="{D5CDD505-2E9C-101B-9397-08002B2CF9AE}" pid="8" name="MSIP_Label_defa4170-0d19-0005-0004-bc88714345d2_ContentBits">
    <vt:lpwstr>0</vt:lpwstr>
  </property>
</Properties>
</file>