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2" r:id="rId5"/>
    <p:sldId id="258" r:id="rId6"/>
    <p:sldId id="261" r:id="rId7"/>
    <p:sldId id="260" r:id="rId8"/>
    <p:sldId id="259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9243A-643A-47B8-9595-2DDBF796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2AAB6A-27B0-4C92-9E5F-83108DD6E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647124-897F-48EB-9C9C-75B95D5A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28D3E3-8C6F-429A-BC25-C0AF7DDD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6F5777-2948-4994-A703-A0EA1FCB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76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8EDD0-79E4-449C-B3CD-1531A4A1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405627-E852-4040-8827-C6A0DBC8D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3EED27-83B3-4024-BC39-F54ADEAB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19B950-70CE-410B-9937-6F54C6D8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70D396-64D6-4B62-A79E-CA908F57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42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99F8124-CD09-4F20-AED4-A487E3BA6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5B07C1-2067-49A5-B6C8-F1D11A8D9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D75156-6993-40C2-A0C6-03AE6229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CCAF8-C539-4114-ADB3-639E7804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C65FC0-E8AF-4721-8119-0ED7D3B2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77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0B33D4-1438-4D29-ABC8-694264F5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232ABC-224B-4432-8B4B-AB65451A4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92BDC8-3E3A-44BE-AF9C-FBCF0EDF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D975E-5DFF-4A34-BF69-1B094D2A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D3A1B2-6A07-42AB-B3B1-C8C88908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1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75E39C-83AC-478B-B165-32853007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C7FD22-63D7-4B20-9594-3926299DD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B7EB67-D460-4FE1-84BE-E47FE666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2B25B5-787C-483D-B55F-AC1C21EC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D1B595-E92B-4023-A929-05448966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79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59F20-6C43-4505-B78C-838CB22E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265D95-CFC5-46A3-9BCD-8D84303D8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6D0080-B45B-44A1-B4BE-064823E5F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3807C4-FF21-49E8-AD4D-777D6198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FD2D57-C6BB-43F4-BA6C-8735FF94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4BEA6B-C820-4AF5-9CB0-D5067858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36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BC17C-15FA-414A-B0AF-98907780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17C1C4-5279-45B0-9806-0E101EF6E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3EC937-37DB-44C8-BA22-C616A54BC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4E30A0-56AB-4B9A-AEF0-5B1B277ED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7BE196-165C-4CA2-90FF-9D3706EE4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E6B2772-0F20-45BA-9065-5F2ADEAF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59D32C3-B0CA-404F-B161-260862E5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CE81AF-72D8-4AED-8797-16F497DE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59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1927A-1921-4C09-9BE7-052FAA87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46951E-26EC-4442-A7BC-87E38BB3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BC9858-CAAC-4846-BC20-17FFAAF3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C768BB-2DC4-4761-B000-FE94FA58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67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133BE3-2742-4E36-859D-CC015FFC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813937C-A486-47C9-B93F-BB3877DC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1B731F-B760-4EAE-9F12-380A093A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69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C27C8E-7425-4F6A-BE6A-9B41686A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09834E-0E19-4E6B-B2A8-64343B886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DD4C1C-866E-4F31-8C80-CBD007796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3E6549-0B9B-4AA3-9B2F-1FD6B42E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11FEA2-A4B3-4532-8544-A874E50F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6C0C6E-2E27-4DE7-AE8C-DE349CAD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60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7A04-16AA-43E9-9EF0-61174DA6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C3EB1B3-AD6F-46D3-AB48-664ED7B37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DA8C16-604F-4E4C-8D20-36C597777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180247-AAF2-4E68-B88A-6599CCF8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FF714D-1201-44EF-8F4C-A27B58CE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998E28-634A-4C8F-A31D-F083E8AE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12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A41D23-FCB2-4F71-9400-3BEFBA0F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5AF048-4E5A-44DE-8F7A-1EAC76F64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640774-BF46-470D-BD55-2572D9548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9F19-CDA3-4314-BB18-6A4BD67F87C3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CBC4D3-0B94-4C9D-9443-F8B926497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147C5D-CC45-4380-B313-C66A8F23F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93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F34987-6A47-413E-A751-CB114D30C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err="1"/>
              <a:t>scipy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06F425-20C6-4FCF-A14C-4E72378A6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/>
              <a:t>學號：</a:t>
            </a:r>
            <a:r>
              <a:rPr lang="en-US" altLang="zh-TW" b="1" dirty="0"/>
              <a:t>4100E104</a:t>
            </a:r>
          </a:p>
          <a:p>
            <a:r>
              <a:rPr lang="zh-TW" altLang="en-US" b="1" dirty="0"/>
              <a:t>學生：王榆凱</a:t>
            </a:r>
            <a:endParaRPr lang="en-US" altLang="zh-TW" b="1" dirty="0"/>
          </a:p>
          <a:p>
            <a:r>
              <a:rPr lang="zh-TW" altLang="en-US" b="1" dirty="0"/>
              <a:t>老師：偉大的恩師 龍大大</a:t>
            </a:r>
            <a:endParaRPr lang="en-US" altLang="zh-TW" b="1" dirty="0"/>
          </a:p>
        </p:txBody>
      </p:sp>
      <p:pic>
        <p:nvPicPr>
          <p:cNvPr id="2050" name="Picture 2" descr="創用 CC 授權條款">
            <a:extLst>
              <a:ext uri="{FF2B5EF4-FFF2-40B4-BE49-F238E27FC236}">
                <a16:creationId xmlns:a16="http://schemas.microsoft.com/office/drawing/2014/main" id="{BEDFA913-F070-4D65-9933-D3171F012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9">
            <a:extLst>
              <a:ext uri="{FF2B5EF4-FFF2-40B4-BE49-F238E27FC236}">
                <a16:creationId xmlns:a16="http://schemas.microsoft.com/office/drawing/2014/main" id="{B75B9842-40B2-44F9-A542-F705457562C6}"/>
              </a:ext>
            </a:extLst>
          </p:cNvPr>
          <p:cNvSpPr txBox="1"/>
          <p:nvPr/>
        </p:nvSpPr>
        <p:spPr>
          <a:xfrm>
            <a:off x="0" y="0"/>
            <a:ext cx="27034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000" b="1" dirty="0"/>
              <a:t>機器學習</a:t>
            </a:r>
            <a:endParaRPr lang="zh-TW" altLang="en-US" sz="3000" dirty="0"/>
          </a:p>
        </p:txBody>
      </p:sp>
      <p:sp>
        <p:nvSpPr>
          <p:cNvPr id="6" name="文字方塊 10">
            <a:extLst>
              <a:ext uri="{FF2B5EF4-FFF2-40B4-BE49-F238E27FC236}">
                <a16:creationId xmlns:a16="http://schemas.microsoft.com/office/drawing/2014/main" id="{8E74B721-C7E4-4074-AD3C-415D956AD287}"/>
              </a:ext>
            </a:extLst>
          </p:cNvPr>
          <p:cNvSpPr txBox="1"/>
          <p:nvPr/>
        </p:nvSpPr>
        <p:spPr>
          <a:xfrm>
            <a:off x="1524000" y="1846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報告</a:t>
            </a:r>
          </a:p>
        </p:txBody>
      </p:sp>
    </p:spTree>
    <p:extLst>
      <p:ext uri="{BB962C8B-B14F-4D97-AF65-F5344CB8AC3E}">
        <p14:creationId xmlns:p14="http://schemas.microsoft.com/office/powerpoint/2010/main" val="197353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58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5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備註</a:t>
            </a:r>
            <a:r>
              <a:rPr lang="en-US" altLang="zh-TW" dirty="0"/>
              <a:t>:</a:t>
            </a:r>
            <a:r>
              <a:rPr lang="zh-TW" altLang="en-US" dirty="0"/>
              <a:t>下方為平常實作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15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2B98D-EA73-44E7-9223-4386173AE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55DF76-0C14-4AD2-A5E9-A9D9B428B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/>
          <a:lstStyle/>
          <a:p>
            <a:r>
              <a:rPr lang="zh-TW" altLang="en-US" b="1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確認</a:t>
            </a:r>
            <a:r>
              <a:rPr lang="en-US" altLang="zh-TW" b="1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</a:t>
            </a:r>
            <a:r>
              <a:rPr lang="en-US" altLang="zh-TW" b="1" dirty="0" err="1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</a:t>
            </a:r>
            <a:r>
              <a:rPr lang="zh-TW" altLang="en-US" b="1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已安裝 </a:t>
            </a:r>
            <a:r>
              <a:rPr lang="en-US" altLang="zh-TW" b="1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== &gt; from </a:t>
            </a:r>
            <a:r>
              <a:rPr lang="en-US" altLang="zh-TW" b="1" dirty="0" err="1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scipy</a:t>
            </a:r>
            <a:r>
              <a:rPr lang="en-US" altLang="zh-TW" b="1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import *</a:t>
            </a:r>
            <a:endParaRPr lang="en-US" altLang="zh-TW" b="1" dirty="0"/>
          </a:p>
          <a:p>
            <a:r>
              <a:rPr lang="en-US" altLang="zh-TW" b="1" dirty="0" err="1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scipy.integrate</a:t>
            </a:r>
            <a:endParaRPr lang="en-US" altLang="zh-TW" b="1" dirty="0"/>
          </a:p>
          <a:p>
            <a:r>
              <a:rPr lang="zh-TW" altLang="en-US" b="1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積分</a:t>
            </a:r>
            <a:endParaRPr lang="zh-TW" altLang="en-US" b="1" dirty="0"/>
          </a:p>
          <a:p>
            <a:r>
              <a:rPr lang="en-US" altLang="zh-TW" b="1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SciPy:</a:t>
            </a:r>
            <a:r>
              <a:rPr lang="zh-TW" altLang="en-US" b="1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線性代數之解聯立方程式</a:t>
            </a:r>
            <a:endParaRPr lang="zh-TW" altLang="en-US" b="1" dirty="0"/>
          </a:p>
          <a:p>
            <a:r>
              <a:rPr lang="en-US" altLang="zh-TW" b="1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SciPy:</a:t>
            </a:r>
            <a:r>
              <a:rPr lang="zh-TW" altLang="en-US" b="1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線性代數之</a:t>
            </a:r>
            <a:r>
              <a:rPr lang="en-US" altLang="zh-TW" b="1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Finding a Determinant</a:t>
            </a:r>
            <a:endParaRPr lang="en-US" altLang="zh-TW" b="1" dirty="0"/>
          </a:p>
          <a:p>
            <a:r>
              <a:rPr lang="en-US" altLang="zh-TW" b="1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SciPy:</a:t>
            </a:r>
            <a:r>
              <a:rPr lang="zh-TW" altLang="en-US" b="1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線性代數之</a:t>
            </a:r>
            <a:r>
              <a:rPr lang="en-US" altLang="zh-TW" b="1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Eigenvalues and Eigenvectors</a:t>
            </a:r>
            <a:endParaRPr lang="en-US" altLang="zh-TW" b="1" dirty="0"/>
          </a:p>
          <a:p>
            <a:r>
              <a:rPr lang="en-US" altLang="zh-TW" b="1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Singular Value Decomposition(SVD)</a:t>
            </a:r>
            <a:endParaRPr lang="en-US" altLang="zh-TW" b="1" dirty="0"/>
          </a:p>
        </p:txBody>
      </p:sp>
      <p:pic>
        <p:nvPicPr>
          <p:cNvPr id="4" name="Picture 2" descr="創用 CC 授權條款">
            <a:extLst>
              <a:ext uri="{FF2B5EF4-FFF2-40B4-BE49-F238E27FC236}">
                <a16:creationId xmlns:a16="http://schemas.microsoft.com/office/drawing/2014/main" id="{98D9754B-BBE8-4ECD-8D9D-433A9E449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87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確認</a:t>
            </a:r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r>
              <a:rPr lang="zh-TW" altLang="en-US" dirty="0"/>
              <a:t>已安裝 </a:t>
            </a:r>
            <a:r>
              <a:rPr lang="en-US" altLang="zh-TW" dirty="0"/>
              <a:t>== &gt; from </a:t>
            </a:r>
            <a:r>
              <a:rPr lang="en-US" altLang="zh-TW" dirty="0" err="1"/>
              <a:t>scipy</a:t>
            </a:r>
            <a:r>
              <a:rPr lang="en-US" altLang="zh-TW" dirty="0"/>
              <a:t> import *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F99F6D6-9BB8-4774-A227-92ED54F23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7"/>
            <a:ext cx="371514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3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scipy.integrate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59A7DA3-DA68-45F0-9F16-578744B7A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5"/>
            <a:ext cx="65049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8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積分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E7160B2-6F1B-4BAA-B34D-CC479C162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3"/>
            <a:ext cx="741939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9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SciPy:</a:t>
            </a:r>
            <a:r>
              <a:rPr lang="zh-TW" altLang="en-US" b="1" dirty="0"/>
              <a:t>線性代數之解聯立方程式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ED941B1-7984-4737-A230-06C7C5B9B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69528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8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SciPy:</a:t>
            </a:r>
            <a:r>
              <a:rPr lang="zh-TW" altLang="en-US" b="1" dirty="0"/>
              <a:t>線性代數之</a:t>
            </a:r>
            <a:r>
              <a:rPr lang="en-US" altLang="zh-TW" b="1" dirty="0"/>
              <a:t>Finding a Determinant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FE31B3C-410B-46AA-9E21-4DAE16D48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3"/>
            <a:ext cx="703683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9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SciPy:</a:t>
            </a:r>
            <a:r>
              <a:rPr lang="zh-TW" altLang="en-US" b="1" dirty="0"/>
              <a:t>線性代數之</a:t>
            </a:r>
            <a:r>
              <a:rPr lang="en-US" altLang="zh-TW" b="1" dirty="0"/>
              <a:t>Eigenvalues and Eigenvectors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304DE84-3447-4F9E-A2CE-7D1872818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4"/>
            <a:ext cx="6896878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2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Singular Value Decomposition(SVD)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16CB2A0-9E1F-4D3E-B1F5-B753E8149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690688"/>
            <a:ext cx="8287138" cy="499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4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117</Words>
  <Application>Microsoft Office PowerPoint</Application>
  <PresentationFormat>寬螢幕</PresentationFormat>
  <Paragraphs>22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scipy</vt:lpstr>
      <vt:lpstr>目錄</vt:lpstr>
      <vt:lpstr>確認Google Colab已安裝 == &gt; from scipy import *</vt:lpstr>
      <vt:lpstr>scipy.integrate</vt:lpstr>
      <vt:lpstr>積分</vt:lpstr>
      <vt:lpstr>SciPy:線性代數之解聯立方程式</vt:lpstr>
      <vt:lpstr>SciPy:線性代數之Finding a Determinant</vt:lpstr>
      <vt:lpstr>SciPy:線性代數之Eigenvalues and Eigenvectors</vt:lpstr>
      <vt:lpstr>Singular Value Decomposition(SVD)</vt:lpstr>
      <vt:lpstr>PowerPoint 簡報</vt:lpstr>
      <vt:lpstr>備註:下方為平常實作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9</cp:revision>
  <dcterms:created xsi:type="dcterms:W3CDTF">2023-02-21T01:51:13Z</dcterms:created>
  <dcterms:modified xsi:type="dcterms:W3CDTF">2023-03-07T03:41:23Z</dcterms:modified>
</cp:coreProperties>
</file>