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1" r:id="rId8"/>
    <p:sldId id="276" r:id="rId9"/>
    <p:sldId id="275" r:id="rId10"/>
    <p:sldId id="277" r:id="rId11"/>
    <p:sldId id="278" r:id="rId12"/>
    <p:sldId id="267" r:id="rId13"/>
    <p:sldId id="289" r:id="rId14"/>
    <p:sldId id="288" r:id="rId15"/>
    <p:sldId id="286" r:id="rId16"/>
    <p:sldId id="287" r:id="rId17"/>
    <p:sldId id="290" r:id="rId18"/>
    <p:sldId id="291" r:id="rId19"/>
    <p:sldId id="292" r:id="rId20"/>
    <p:sldId id="293" r:id="rId21"/>
    <p:sldId id="295" r:id="rId22"/>
    <p:sldId id="264" r:id="rId23"/>
    <p:sldId id="265" r:id="rId24"/>
    <p:sldId id="263" r:id="rId25"/>
    <p:sldId id="294" r:id="rId26"/>
    <p:sldId id="266" r:id="rId27"/>
    <p:sldId id="27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0D9BAF9-B0F1-4029-A484-774A4E703C9B}">
          <p14:sldIdLst>
            <p14:sldId id="256"/>
            <p14:sldId id="257"/>
            <p14:sldId id="258"/>
            <p14:sldId id="268"/>
            <p14:sldId id="259"/>
            <p14:sldId id="262"/>
            <p14:sldId id="261"/>
            <p14:sldId id="276"/>
            <p14:sldId id="275"/>
            <p14:sldId id="277"/>
            <p14:sldId id="278"/>
            <p14:sldId id="267"/>
            <p14:sldId id="289"/>
            <p14:sldId id="288"/>
            <p14:sldId id="286"/>
            <p14:sldId id="287"/>
            <p14:sldId id="290"/>
            <p14:sldId id="291"/>
            <p14:sldId id="292"/>
            <p14:sldId id="293"/>
            <p14:sldId id="295"/>
            <p14:sldId id="264"/>
            <p14:sldId id="265"/>
            <p14:sldId id="263"/>
            <p14:sldId id="294"/>
          </p14:sldIdLst>
        </p14:section>
        <p14:section name="下方為平常實作" id="{DC23F739-FDA6-4897-A3DE-4CF9AFF1A6C9}">
          <p14:sldIdLst>
            <p14:sldId id="26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9243A-643A-47B8-9595-2DDBF796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2AAB6A-27B0-4C92-9E5F-83108DD6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47124-897F-48EB-9C9C-75B95D5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8D3E3-8C6F-429A-BC25-C0AF7DDD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F5777-2948-4994-A703-A0EA1FCB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8EDD0-79E4-449C-B3CD-1531A4A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405627-E852-4040-8827-C6A0DBC8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EED27-83B3-4024-BC39-F54ADEA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B950-70CE-410B-9937-6F54C6D8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0D396-64D6-4B62-A79E-CA908F57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2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9F8124-CD09-4F20-AED4-A487E3BA6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B07C1-2067-49A5-B6C8-F1D11A8D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75156-6993-40C2-A0C6-03AE622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CCAF8-C539-4114-ADB3-639E7804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65FC0-E8AF-4721-8119-0ED7D3B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B33D4-1438-4D29-ABC8-694264F5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32ABC-224B-4432-8B4B-AB65451A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2BDC8-3E3A-44BE-AF9C-FBCF0EDF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D975E-5DFF-4A34-BF69-1B094D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3A1B2-6A07-42AB-B3B1-C8C88908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5E39C-83AC-478B-B165-32853007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7FD22-63D7-4B20-9594-3926299D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7EB67-D460-4FE1-84BE-E47FE666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B25B5-787C-483D-B55F-AC1C21EC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1B595-E92B-4023-A929-05448966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79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59F20-6C43-4505-B78C-838CB22E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65D95-CFC5-46A3-9BCD-8D84303D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6D0080-B45B-44A1-B4BE-064823E5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807C4-FF21-49E8-AD4D-777D6198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D2D57-C6BB-43F4-BA6C-8735FF94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BEA6B-C820-4AF5-9CB0-D5067858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BC17C-15FA-414A-B0AF-98907780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17C1C4-5279-45B0-9806-0E101EF6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3EC937-37DB-44C8-BA22-C616A54B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4E30A0-56AB-4B9A-AEF0-5B1B277ED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BE196-165C-4CA2-90FF-9D3706EE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6B2772-0F20-45BA-9065-5F2ADEAF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9D32C3-B0CA-404F-B161-260862E5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CE81AF-72D8-4AED-8797-16F497D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1927A-1921-4C09-9BE7-052FAA8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46951E-26EC-4442-A7BC-87E38BB3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BC9858-CAAC-4846-BC20-17FFAAF3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C768BB-2DC4-4761-B000-FE94FA58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133BE3-2742-4E36-859D-CC015FFC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13937C-A486-47C9-B93F-BB3877DC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B731F-B760-4EAE-9F12-380A093A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27C8E-7425-4F6A-BE6A-9B41686A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9834E-0E19-4E6B-B2A8-64343B88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D4C1C-866E-4F31-8C80-CBD00779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E6549-0B9B-4AA3-9B2F-1FD6B4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1FEA2-A4B3-4532-8544-A874E50F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6C0C6E-2E27-4DE7-AE8C-DE349CA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60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7A04-16AA-43E9-9EF0-61174DA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3EB1B3-AD6F-46D3-AB48-664ED7B3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DA8C16-604F-4E4C-8D20-36C59777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80247-AAF2-4E68-B88A-6599CCF8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FF714D-1201-44EF-8F4C-A27B58C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998E28-634A-4C8F-A31D-F083E8A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A41D23-FCB2-4F71-9400-3BEFBA0F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AF048-4E5A-44DE-8F7A-1EAC76F6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40774-BF46-470D-BD55-2572D9548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BC4D3-0B94-4C9D-9443-F8B92649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47C5D-CC45-4380-B313-C66A8F23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3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20.xml"/><Relationship Id="rId2" Type="http://schemas.openxmlformats.org/officeDocument/2006/relationships/slide" Target="slide3.xml"/><Relationship Id="rId16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slide" Target="slide13.xml"/><Relationship Id="rId5" Type="http://schemas.openxmlformats.org/officeDocument/2006/relationships/slide" Target="slide8.xml"/><Relationship Id="rId15" Type="http://schemas.openxmlformats.org/officeDocument/2006/relationships/slide" Target="slide18.xml"/><Relationship Id="rId10" Type="http://schemas.openxmlformats.org/officeDocument/2006/relationships/slide" Target="slide12.xml"/><Relationship Id="rId19" Type="http://schemas.openxmlformats.org/officeDocument/2006/relationships/image" Target="../media/image1.png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34987-6A47-413E-A751-CB114D30C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06F425-20C6-4FCF-A14C-4E72378A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學號：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4100E104</a:t>
            </a:r>
          </a:p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學生：王榆凱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老師：偉大的恩師 龍大大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創用 CC 授權條款">
            <a:extLst>
              <a:ext uri="{FF2B5EF4-FFF2-40B4-BE49-F238E27FC236}">
                <a16:creationId xmlns:a16="http://schemas.microsoft.com/office/drawing/2014/main" id="{BEDFA913-F070-4D65-9933-D3171F01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9">
            <a:extLst>
              <a:ext uri="{FF2B5EF4-FFF2-40B4-BE49-F238E27FC236}">
                <a16:creationId xmlns:a16="http://schemas.microsoft.com/office/drawing/2014/main" id="{C9E960C2-79BE-4CB9-897D-277B595C6F8F}"/>
              </a:ext>
            </a:extLst>
          </p:cNvPr>
          <p:cNvSpPr txBox="1"/>
          <p:nvPr/>
        </p:nvSpPr>
        <p:spPr>
          <a:xfrm>
            <a:off x="0" y="0"/>
            <a:ext cx="270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機器學習</a:t>
            </a:r>
            <a:endParaRPr lang="zh-TW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10">
            <a:extLst>
              <a:ext uri="{FF2B5EF4-FFF2-40B4-BE49-F238E27FC236}">
                <a16:creationId xmlns:a16="http://schemas.microsoft.com/office/drawing/2014/main" id="{E2518F10-61A3-4205-B4CD-D1BBA3D0EAAE}"/>
              </a:ext>
            </a:extLst>
          </p:cNvPr>
          <p:cNvSpPr txBox="1"/>
          <p:nvPr/>
        </p:nvSpPr>
        <p:spPr>
          <a:xfrm>
            <a:off x="1524000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197353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線條的樣式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26C336-A534-49C5-99D4-D1FF665F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74" y="0"/>
            <a:ext cx="8399826" cy="6858000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2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節點的樣式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4DC2EA-DF97-4ED7-8A47-90D902F5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44" y="0"/>
            <a:ext cx="8382656" cy="6858000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43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標題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| x 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軸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| y 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軸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1E687E-7180-44B8-8084-DC6C373C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07" y="0"/>
            <a:ext cx="7015992" cy="6858000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CE6DD9-F54C-484B-BC92-F9BF9821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12" y="0"/>
            <a:ext cx="9381688" cy="6858000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9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產生滿足機率分布的直方圖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8B4F6C-4C8F-405B-A7D7-9B7398BE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10" y="1342239"/>
            <a:ext cx="4739780" cy="5515761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2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多表並陳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(subplot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subplots)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subplot(row, column, index)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A77C16-A4F6-4BCB-9F98-97297BC6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45" y="1317070"/>
            <a:ext cx="4631422" cy="55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9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多表並陳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(subplot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subplots)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matplotlib.pyplot.subplots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DCC91C3-C6C7-441C-8A76-6B863A7C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15" y="1359717"/>
            <a:ext cx="4962525" cy="54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18D800-D35C-4591-85A1-8B69500DE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304800"/>
            <a:ext cx="4972050" cy="62579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官方範例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1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畫折線圖基本線條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73AFB3F-A313-4BD9-8495-48EAB85A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345385"/>
            <a:ext cx="5048250" cy="55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9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畫折線圖設定線條寬度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2C3FBC-46EF-41E8-8E5F-97C77B67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50" y="1375794"/>
            <a:ext cx="6372899" cy="54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21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826153"/>
          </a:xfrm>
        </p:spPr>
        <p:txBody>
          <a:bodyPr>
            <a:normAutofit/>
          </a:bodyPr>
          <a:lstStyle/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Quick start guide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Matplotlib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/>
              </a:rPr>
              <a:t>Scatter plot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error bar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受約束的佈局參考線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b="1" dirty="0" err="1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/>
              </a:rPr>
              <a:t>matplotlib.pyplot.legend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/>
              </a:rPr>
              <a:t>線條的樣式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/>
              </a:rPr>
              <a:t>節點的樣式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/>
              </a:rPr>
              <a:t>標題 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/>
              </a:rPr>
              <a:t>| x 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/>
              </a:rPr>
              <a:t>軸 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/>
              </a:rPr>
              <a:t>| y 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/>
              </a:rPr>
              <a:t>軸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/>
              </a:rPr>
              <a:t>Scatter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/>
              </a:rPr>
              <a:t>產生滿足機率分布的直方圖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多表並陳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(subplot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、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/>
              </a:rPr>
              <a:t>subplots)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/>
              </a:rPr>
              <a:t>官方範例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/>
              </a:rPr>
              <a:t>使用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/>
              </a:rPr>
              <a:t>plot()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/>
              </a:rPr>
              <a:t>畫折線圖基本線條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/>
              </a:rPr>
              <a:t>使用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/>
              </a:rPr>
              <a:t>plot()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/>
              </a:rPr>
              <a:t>畫折線圖設定線條寬度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/>
              </a:rPr>
              <a:t>使用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/>
              </a:rPr>
              <a:t>plot()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/>
              </a:rPr>
              <a:t>畫折線圖設定線條顏色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/>
              </a:rPr>
              <a:t>使用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/>
              </a:rPr>
              <a:t>plot()</a:t>
            </a:r>
            <a:r>
              <a:rPr lang="zh-TW" alt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/>
              </a:rPr>
              <a:t>畫折線圖</a:t>
            </a: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  <a:hlinkClick r:id="rId18" action="ppaction://hlinksldjump"/>
              </a:rPr>
              <a:t>legend()</a:t>
            </a:r>
            <a:endParaRPr lang="en-US" altLang="zh-TW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3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畫折線圖設定線條顏色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D63D9E3-0BBF-456B-979B-F5171ADC1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375794"/>
            <a:ext cx="6324600" cy="54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8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畫折線圖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legend()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C83D25F-2AFD-4AB8-A784-0092127B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854" y="1346596"/>
            <a:ext cx="4874292" cy="5511404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9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受約束的佈局參考線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9F647B-190A-46D4-A138-74D34DBB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3D79-2333-4B51-A971-C7A6F60D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2"/>
            <a:ext cx="12192000" cy="6849828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7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D57E8B-3D4A-466B-898A-901120BC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137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4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5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7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/>
              <a:t>下方為平常實作</a:t>
            </a:r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72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Quick start guide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81C749-2780-4B02-B640-24EFEA10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atplotlib.png">
            <a:extLst>
              <a:ext uri="{FF2B5EF4-FFF2-40B4-BE49-F238E27FC236}">
                <a16:creationId xmlns:a16="http://schemas.microsoft.com/office/drawing/2014/main" id="{5B3BEA67-091D-4059-A9E7-AFDF239D8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932" y="0"/>
            <a:ext cx="86350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81C3FE-C172-4843-B1FF-133917C7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5135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3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DEEC4D5-9B00-42A0-9D85-55F41C9B1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523" y="0"/>
            <a:ext cx="7942477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7DC4EE-9CD4-4BAF-9D65-131E96390762}"/>
              </a:ext>
            </a:extLst>
          </p:cNvPr>
          <p:cNvSpPr txBox="1"/>
          <p:nvPr/>
        </p:nvSpPr>
        <p:spPr>
          <a:xfrm>
            <a:off x="838200" y="34775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Scatter plot =&gt;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散布圖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8E97C4-8500-462E-A550-617787AEC881}"/>
              </a:ext>
            </a:extLst>
          </p:cNvPr>
          <p:cNvSpPr/>
          <p:nvPr/>
        </p:nvSpPr>
        <p:spPr>
          <a:xfrm>
            <a:off x="879785" y="3339232"/>
            <a:ext cx="2438581" cy="645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C06BAAF-2992-4084-A565-B6B64728E9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18366" y="3662209"/>
            <a:ext cx="2855931" cy="1899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84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9CDB05-55A7-458F-AB66-D307179A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6" y="0"/>
            <a:ext cx="8014283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B27F72E-5DC0-4655-936C-1CC88A299191}"/>
              </a:ext>
            </a:extLst>
          </p:cNvPr>
          <p:cNvSpPr txBox="1"/>
          <p:nvPr/>
        </p:nvSpPr>
        <p:spPr>
          <a:xfrm>
            <a:off x="838200" y="3477543"/>
            <a:ext cx="248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Scatter plot =&gt;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散布圖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7809F5-77FE-4CE7-A296-D92B7241971D}"/>
              </a:ext>
            </a:extLst>
          </p:cNvPr>
          <p:cNvSpPr/>
          <p:nvPr/>
        </p:nvSpPr>
        <p:spPr>
          <a:xfrm>
            <a:off x="879785" y="3339232"/>
            <a:ext cx="2438581" cy="645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0116A92-C291-4D8A-933B-342855DE118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318366" y="3662209"/>
            <a:ext cx="1522082" cy="1060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5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error bar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誤差棒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error bar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誤差線</a:t>
            </a:r>
            <a:endParaRPr lang="en-US" altLang="zh-TW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誤差條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91E00A-AB57-45D2-A59E-3A76A0EE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86" y="0"/>
            <a:ext cx="6923714" cy="6858000"/>
          </a:xfrm>
          <a:prstGeom prst="rect">
            <a:avLst/>
          </a:prstGeom>
        </p:spPr>
      </p:pic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9953EA1-0EF8-4D14-8080-FA72CF7F702E}"/>
              </a:ext>
            </a:extLst>
          </p:cNvPr>
          <p:cNvSpPr/>
          <p:nvPr/>
        </p:nvSpPr>
        <p:spPr>
          <a:xfrm>
            <a:off x="838200" y="1870745"/>
            <a:ext cx="3490519" cy="1558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5006E6-6B99-4E76-B57D-0BD492BA4119}"/>
              </a:ext>
            </a:extLst>
          </p:cNvPr>
          <p:cNvCxnSpPr>
            <a:stCxn id="5" idx="3"/>
          </p:cNvCxnSpPr>
          <p:nvPr/>
        </p:nvCxnSpPr>
        <p:spPr>
          <a:xfrm>
            <a:off x="4328719" y="2649873"/>
            <a:ext cx="1971413" cy="2853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2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matplotlib.pyplot.legend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loc ==&gt; 'upper left', 'upper right', 'lower left', 'lower right'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260</Words>
  <Application>Microsoft Office PowerPoint</Application>
  <PresentationFormat>寬螢幕</PresentationFormat>
  <Paragraphs>52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Matplotlib</vt:lpstr>
      <vt:lpstr>目錄</vt:lpstr>
      <vt:lpstr>Quick start guide</vt:lpstr>
      <vt:lpstr>Matplotlib</vt:lpstr>
      <vt:lpstr>PowerPoint 簡報</vt:lpstr>
      <vt:lpstr>Scatter plot</vt:lpstr>
      <vt:lpstr>Scatter plot</vt:lpstr>
      <vt:lpstr>error bar</vt:lpstr>
      <vt:lpstr>matplotlib.pyplot.legend</vt:lpstr>
      <vt:lpstr>線條的樣式</vt:lpstr>
      <vt:lpstr>節點的樣式</vt:lpstr>
      <vt:lpstr>標題 | x 軸 | y 軸</vt:lpstr>
      <vt:lpstr>scatter</vt:lpstr>
      <vt:lpstr>產生滿足機率分布的直方圖</vt:lpstr>
      <vt:lpstr>多表並陳(subplot、subplots)</vt:lpstr>
      <vt:lpstr>多表並陳(subplot、subplots)</vt:lpstr>
      <vt:lpstr>官方範例</vt:lpstr>
      <vt:lpstr>使用plot()畫折線圖基本線條</vt:lpstr>
      <vt:lpstr>使用plot()畫折線圖設定線條寬度</vt:lpstr>
      <vt:lpstr>使用plot()畫折線圖設定線條顏色</vt:lpstr>
      <vt:lpstr>使用plot()畫折線圖legend()</vt:lpstr>
      <vt:lpstr>受約束的佈局參考線</vt:lpstr>
      <vt:lpstr>PowerPoint 簡報</vt:lpstr>
      <vt:lpstr>PowerPoint 簡報</vt:lpstr>
      <vt:lpstr>PowerPoint 簡報</vt:lpstr>
      <vt:lpstr>下方為平常實作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30</cp:revision>
  <dcterms:created xsi:type="dcterms:W3CDTF">2023-02-21T01:51:13Z</dcterms:created>
  <dcterms:modified xsi:type="dcterms:W3CDTF">2023-03-21T03:05:20Z</dcterms:modified>
</cp:coreProperties>
</file>