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8CA12-8764-4301-8DFC-4551130B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782B4-EE19-4012-A5FB-ECCAE5A27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4AD79D-512A-4F85-8718-82BBA225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0B93D2-0688-4D9B-A6BE-1A3AA4FF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217D4-0095-44A3-8422-523184C2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6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D5E01-4E06-4C86-84BE-B101D2B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FB8E21-3E41-47E8-8D2A-88B794D52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D3EA1-04F8-44A5-8CF3-994762A7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D25D6E-7B36-4D2D-9FE2-5E9A7970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B81D1-7B43-4CD1-9869-2F3EDDE3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78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CC502B-9F04-4952-BA78-1985A8C1E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A53274-2B46-41CD-A503-8A4EB32B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0735A-83AA-4479-A8A6-339CF1BF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FBDBE-1624-4F65-9B54-87502B1C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BF11D-5614-45C7-A5FD-CB11B67C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0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03E78-66A7-4827-92C4-7553571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B2CB5-159F-464B-B959-7C99CD33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5D66D-9CFD-4F73-9774-08065FDB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EAB97-9721-4105-8A0A-9EA7AB68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10220-3378-4046-8C0F-C95F2E15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5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F1FD7-7920-4790-84F6-4442A54E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E1D381-FC30-43A5-A236-82BA9D258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186DA-201B-4539-8A11-C5DC13F8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71D53-4A27-4E1F-B75E-92387057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0808B5-C564-4D35-B90B-DF8DB8D9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7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F623D-6D86-4B8F-83FD-55FB6903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A7913-3EB9-4366-92BC-286458D7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B28C20-D85C-430E-A636-817724C3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445493-2054-4D38-86AD-8072F860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917112-03E6-407F-9B63-9D2CEFDA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DE9E6-14DD-4534-8634-E345F04E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8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5760-6F8E-40E3-8C24-97994C89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367B2-6A61-402D-85DD-C3AC799C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3C2611-4364-4050-A8B4-B317B5DD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420E8D-3933-4F31-89DA-8A9F684F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08A0FE-CF90-4505-B011-4CB42B76A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D7F728-D8AD-4897-85FA-AF0BE91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2A9BE0-A758-46CB-BE8B-B3239A6B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D96AD0-E920-4B70-8FA5-EAB74A13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1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AC3B2-37A5-4128-8332-7EC10C4B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30E682-F704-4E6B-8694-013D5762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61831F-0F40-4851-81C8-8F167FC4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5B527B-BECB-4FFD-9717-BABA8697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DAF568-4EAC-4714-AB76-67D7DF2B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D42580-8F2E-4E3B-8211-2C1A37B2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3A411F-0C33-4965-9775-8B017BC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3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72BC3-EEC7-48FC-8A59-C7F23FC3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ECBFB4-B028-43EF-9779-73CDD7C6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67FD31-40BE-49B6-8021-FF5E42B3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AA352B-F011-4218-8713-788794D0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A373AD-B94C-498C-9BE1-F9CC905D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95B9E8-A56F-4659-923A-88EA588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C16AD-1366-49CC-B7DE-653078D7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2466CE-6352-4C8D-B38A-679252101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500FA4-D3CA-4D62-AD75-92E7CFA9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7FD3F6-AC51-4889-A3E3-BC16EDA7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67BE61-AA83-44B0-83DF-1B64BECB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F36E63-32C0-4928-BDD5-0F6A64D3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15A7EC-9096-4E5E-BC7E-2601BB09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397E8-100B-4D2C-A591-0522074A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E5A8D3-72BD-43FA-A043-C8E1EC7EE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0A3E-D332-405C-874A-2C171FEAB636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A0850-8D14-44EB-AE82-9FD51AAEC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B7F62-07F1-436C-B6BA-F8C659E16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1C6F-1DAF-48BF-ADDE-8ADC762BD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2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161FA-3B30-4743-AE3C-FDE1F79C9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8A978C-61D6-4DD4-94D0-37DA39DBC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32858D-EE0D-4148-A65D-8D79F37802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3" t="38833" r="5943" b="39305"/>
          <a:stretch/>
        </p:blipFill>
        <p:spPr>
          <a:xfrm>
            <a:off x="11178209" y="6589135"/>
            <a:ext cx="1013791" cy="2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4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293DB-AABF-4278-89F0-240AA250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09B977-F0B4-4564-9D5E-890780AE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A5F2BA-562B-4241-9F70-D2D75D2CB2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3" t="38833" r="5943" b="39305"/>
          <a:stretch/>
        </p:blipFill>
        <p:spPr>
          <a:xfrm>
            <a:off x="11178209" y="6589135"/>
            <a:ext cx="1013791" cy="2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5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9853</dc:creator>
  <cp:keywords>防偽範本</cp:keywords>
  <cp:lastModifiedBy>9853</cp:lastModifiedBy>
  <cp:revision>3</cp:revision>
  <dcterms:created xsi:type="dcterms:W3CDTF">2022-04-23T12:34:30Z</dcterms:created>
  <dcterms:modified xsi:type="dcterms:W3CDTF">2022-04-23T12:40:01Z</dcterms:modified>
  <cp:category>防偽範本</cp:category>
</cp:coreProperties>
</file>