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70" r:id="rId4"/>
    <p:sldId id="271" r:id="rId5"/>
    <p:sldId id="269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3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softwa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alvnc.com/en/connect/download/viewer/windows/" TargetMode="External"/><Relationship Id="rId4" Type="http://schemas.openxmlformats.org/officeDocument/2006/relationships/hyperlink" Target="https://www.chiark.greenend.org.uk/~sgtatham/putty/lat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549A1-03AA-4AB2-B50C-F9587C7C2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949" y="2189785"/>
            <a:ext cx="7909069" cy="977621"/>
          </a:xfrm>
        </p:spPr>
        <p:txBody>
          <a:bodyPr/>
          <a:lstStyle/>
          <a:p>
            <a:r>
              <a:rPr lang="zh-TW" altLang="en-US" dirty="0"/>
              <a:t>樹莓派</a:t>
            </a:r>
            <a:r>
              <a:rPr lang="en-US" altLang="zh-TW" dirty="0"/>
              <a:t>Raspberry</a:t>
            </a:r>
            <a:r>
              <a:rPr lang="zh-TW" altLang="en-US" dirty="0"/>
              <a:t> </a:t>
            </a:r>
            <a:r>
              <a:rPr lang="en-US" altLang="zh-TW" dirty="0"/>
              <a:t>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41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2152055-7FF7-464A-B7F3-76453B46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14" y="728463"/>
            <a:ext cx="8088971" cy="540107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03B763-49C9-4744-9C3E-349276F72B44}"/>
              </a:ext>
            </a:extLst>
          </p:cNvPr>
          <p:cNvSpPr txBox="1"/>
          <p:nvPr/>
        </p:nvSpPr>
        <p:spPr>
          <a:xfrm>
            <a:off x="8868817" y="937648"/>
            <a:ext cx="165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PI</a:t>
            </a:r>
            <a:r>
              <a:rPr lang="zh-TW" altLang="en-US" sz="4000" dirty="0"/>
              <a:t> </a:t>
            </a:r>
            <a:r>
              <a:rPr lang="en-US" altLang="zh-TW" sz="4000" dirty="0"/>
              <a:t>4B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014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F72C71-49F9-4B6A-B459-E1B89697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80" y="1783269"/>
            <a:ext cx="8387383" cy="40303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A20B83-E9BF-4AE6-A2F6-BF7BBCF732AC}"/>
              </a:ext>
            </a:extLst>
          </p:cNvPr>
          <p:cNvSpPr/>
          <p:nvPr/>
        </p:nvSpPr>
        <p:spPr>
          <a:xfrm>
            <a:off x="2443992" y="4796289"/>
            <a:ext cx="2010562" cy="497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D27F80-E97F-4869-85F0-947B09099A57}"/>
              </a:ext>
            </a:extLst>
          </p:cNvPr>
          <p:cNvSpPr txBox="1"/>
          <p:nvPr/>
        </p:nvSpPr>
        <p:spPr>
          <a:xfrm>
            <a:off x="1374990" y="1198494"/>
            <a:ext cx="963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下載網址</a:t>
            </a:r>
            <a:r>
              <a:rPr lang="en-US" altLang="zh-TW" sz="3200" dirty="0"/>
              <a:t>:</a:t>
            </a:r>
            <a:r>
              <a:rPr lang="en-US" altLang="zh-TW" sz="3200" dirty="0">
                <a:hlinkClick r:id="rId3"/>
              </a:rPr>
              <a:t>https://www.raspberrypi.com/software/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88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E640A2-1075-4714-A01C-71C2F428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0" y="241097"/>
            <a:ext cx="6505575" cy="4362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631996-3A14-4DAF-A61C-A7EEE2E7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67" y="181972"/>
            <a:ext cx="5360566" cy="3114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5694A8-98C5-411F-853D-F3F8A613C5E3}"/>
              </a:ext>
            </a:extLst>
          </p:cNvPr>
          <p:cNvSpPr/>
          <p:nvPr/>
        </p:nvSpPr>
        <p:spPr>
          <a:xfrm>
            <a:off x="950751" y="2992655"/>
            <a:ext cx="2446790" cy="505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86B51D-7494-4EE1-844F-BB5DC0254DB8}"/>
              </a:ext>
            </a:extLst>
          </p:cNvPr>
          <p:cNvSpPr/>
          <p:nvPr/>
        </p:nvSpPr>
        <p:spPr>
          <a:xfrm>
            <a:off x="6564384" y="1041078"/>
            <a:ext cx="5188591" cy="687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B0BCAD-1888-499C-9B77-7D1D47DDA420}"/>
              </a:ext>
            </a:extLst>
          </p:cNvPr>
          <p:cNvSpPr/>
          <p:nvPr/>
        </p:nvSpPr>
        <p:spPr>
          <a:xfrm>
            <a:off x="3501004" y="2992655"/>
            <a:ext cx="1524002" cy="505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A8FF0E-0164-45E3-A637-C4D6E6364974}"/>
              </a:ext>
            </a:extLst>
          </p:cNvPr>
          <p:cNvSpPr txBox="1"/>
          <p:nvPr/>
        </p:nvSpPr>
        <p:spPr>
          <a:xfrm>
            <a:off x="858472" y="2273418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選擇系統</a:t>
            </a:r>
          </a:p>
        </p:txBody>
      </p:sp>
    </p:spTree>
    <p:extLst>
      <p:ext uri="{BB962C8B-B14F-4D97-AF65-F5344CB8AC3E}">
        <p14:creationId xmlns:p14="http://schemas.microsoft.com/office/powerpoint/2010/main" val="5535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79F88-5D0B-4CBB-A473-34EB2B87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3" y="774006"/>
            <a:ext cx="9543834" cy="505389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4745947-567E-45CC-A465-82232013F54B}"/>
              </a:ext>
            </a:extLst>
          </p:cNvPr>
          <p:cNvSpPr txBox="1"/>
          <p:nvPr/>
        </p:nvSpPr>
        <p:spPr>
          <a:xfrm>
            <a:off x="4740357" y="237584"/>
            <a:ext cx="333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已完成燒入</a:t>
            </a:r>
            <a:r>
              <a:rPr lang="en-US" altLang="zh-TW" sz="3200" b="1" dirty="0"/>
              <a:t>SD</a:t>
            </a:r>
            <a:r>
              <a:rPr lang="zh-TW" altLang="en-US" sz="3200" b="1" dirty="0"/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14725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BCC4E2-54DF-4FA5-AA7C-E3005C14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769552"/>
            <a:ext cx="11649773" cy="31799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EA4C36-2299-4F7A-9213-A2203F85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868741"/>
            <a:ext cx="4194352" cy="5489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9EABC-39BD-46A1-AFE9-019516E3B0C2}"/>
              </a:ext>
            </a:extLst>
          </p:cNvPr>
          <p:cNvSpPr txBox="1"/>
          <p:nvPr/>
        </p:nvSpPr>
        <p:spPr>
          <a:xfrm>
            <a:off x="2667698" y="3244334"/>
            <a:ext cx="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F541F6-AA34-4025-BC42-97E9223C7B7B}"/>
              </a:ext>
            </a:extLst>
          </p:cNvPr>
          <p:cNvSpPr txBox="1"/>
          <p:nvPr/>
        </p:nvSpPr>
        <p:spPr>
          <a:xfrm>
            <a:off x="2958517" y="3540371"/>
            <a:ext cx="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791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「putty」的圖片搜尋結果">
            <a:extLst>
              <a:ext uri="{FF2B5EF4-FFF2-40B4-BE49-F238E27FC236}">
                <a16:creationId xmlns:a16="http://schemas.microsoft.com/office/drawing/2014/main" id="{9D4564BD-E546-41C8-8A14-D974414C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31" y="702155"/>
            <a:ext cx="4320091" cy="271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「vnc」的圖片搜尋結果">
            <a:extLst>
              <a:ext uri="{FF2B5EF4-FFF2-40B4-BE49-F238E27FC236}">
                <a16:creationId xmlns:a16="http://schemas.microsoft.com/office/drawing/2014/main" id="{740C1257-E74C-4C97-B9BC-93841061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822" y="702155"/>
            <a:ext cx="2676089" cy="26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EE40C3-AB0B-4800-8823-741EC05FCBB4}"/>
              </a:ext>
            </a:extLst>
          </p:cNvPr>
          <p:cNvSpPr txBox="1">
            <a:spLocks/>
          </p:cNvSpPr>
          <p:nvPr/>
        </p:nvSpPr>
        <p:spPr>
          <a:xfrm>
            <a:off x="178521" y="3659315"/>
            <a:ext cx="11029615" cy="5201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Putty</a:t>
            </a:r>
            <a:r>
              <a:rPr lang="zh-TW" altLang="en-US" sz="2400" dirty="0"/>
              <a:t>：</a:t>
            </a:r>
            <a:r>
              <a:rPr lang="en-US" altLang="zh-TW" sz="2400" dirty="0">
                <a:hlinkClick r:id="rId4"/>
              </a:rPr>
              <a:t>https://www.chiark.greenend.org.uk/~sgtatham/putty/latest.html</a:t>
            </a:r>
            <a:endParaRPr lang="en-US" altLang="zh-TW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9859DE9-C5E7-4DC4-8913-0288D6F1B4A2}"/>
              </a:ext>
            </a:extLst>
          </p:cNvPr>
          <p:cNvSpPr txBox="1">
            <a:spLocks/>
          </p:cNvSpPr>
          <p:nvPr/>
        </p:nvSpPr>
        <p:spPr>
          <a:xfrm>
            <a:off x="178520" y="4640062"/>
            <a:ext cx="11029615" cy="5201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VNC</a:t>
            </a:r>
            <a:r>
              <a:rPr lang="zh-TW" altLang="en-US" sz="2400" dirty="0"/>
              <a:t>：</a:t>
            </a:r>
            <a:r>
              <a:rPr lang="en-US" altLang="zh-TW" sz="2400" dirty="0">
                <a:hlinkClick r:id="rId5"/>
              </a:rPr>
              <a:t>https://www.realvnc.com/en/connect/download/viewer/windows/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1607135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圖庫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</TotalTime>
  <Words>71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圖庫</vt:lpstr>
      <vt:lpstr>樹莓派Raspberry 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樹莓派Raspberry pi</dc:title>
  <dc:creator>AuA</dc:creator>
  <cp:lastModifiedBy>榆凱 王</cp:lastModifiedBy>
  <cp:revision>10</cp:revision>
  <dcterms:created xsi:type="dcterms:W3CDTF">2021-11-01T05:30:39Z</dcterms:created>
  <dcterms:modified xsi:type="dcterms:W3CDTF">2023-03-15T12:14:51Z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2023-03-15T12:14:33Z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c2fb8dec-f4e0-4ca0-acf8-333a70cbba1c</vt:lpwstr>
  </property>
  <property fmtid="{D5CDD505-2E9C-101B-9397-08002B2CF9AE}" pid="7" name="MSIP_Label_defa4170-0d19-0005-0004-bc88714345d2_ActionId">
    <vt:lpwstr>21ab4e7e-c6a8-44b3-b4d0-8b60c9015e7f</vt:lpwstr>
  </property>
  <property fmtid="{D5CDD505-2E9C-101B-9397-08002B2CF9AE}" pid="8" name="MSIP_Label_defa4170-0d19-0005-0004-bc88714345d2_ContentBits">
    <vt:lpwstr>0</vt:lpwstr>
  </property>
</Properties>
</file>