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57" r:id="rId7"/>
    <p:sldId id="267" r:id="rId8"/>
    <p:sldId id="260" r:id="rId9"/>
    <p:sldId id="261" r:id="rId10"/>
    <p:sldId id="259" r:id="rId11"/>
    <p:sldId id="258" r:id="rId12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新細明體" panose="02020500000000000000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TW" altLang="en-US" strike="noStrike" noProof="1" smtClean="0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TW" strike="noStrike" noProof="1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1026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TW" altLang="en-US"/>
              <a:t>按一下以編輯母片文字様式</a:t>
            </a:r>
            <a:endParaRPr lang="zh-TW" altLang="en-US"/>
          </a:p>
          <a:p>
            <a:pPr lvl="1" indent="-285750"/>
            <a:r>
              <a:rPr lang="zh-TW" altLang="en-US"/>
              <a:t>第二層</a:t>
            </a:r>
            <a:endParaRPr lang="zh-TW" altLang="en-US"/>
          </a:p>
          <a:p>
            <a:pPr lvl="2" indent="-228600"/>
            <a:r>
              <a:rPr lang="zh-TW" altLang="en-US"/>
              <a:t>第三層</a:t>
            </a:r>
            <a:endParaRPr lang="zh-TW" altLang="en-US"/>
          </a:p>
          <a:p>
            <a:pPr lvl="3" indent="-228600"/>
            <a:r>
              <a:rPr lang="zh-TW" altLang="en-US"/>
              <a:t>第四層</a:t>
            </a:r>
            <a:endParaRPr lang="zh-TW" altLang="en-US"/>
          </a:p>
          <a:p>
            <a:pPr lvl="4" indent="-228600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TW" strike="noStrike" noProof="1"/>
          </a:p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TW" strike="noStrike" noProof="1"/>
          </a:p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TW" strike="noStrike" noProof="1">
                <a:latin typeface="Arial" panose="020B0604020202020204" pitchFamily="34" charset="0"/>
                <a:ea typeface="新細明體" panose="02020500000000000000" charset="-120"/>
                <a:cs typeface="+mn-ea"/>
              </a:rPr>
            </a:fld>
            <a:endParaRPr lang="zh-TW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標題 1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/>
          <a:p>
            <a:pPr defTabSz="914400">
              <a:buNone/>
            </a:pPr>
            <a:r>
              <a:rPr lang="en-US" altLang="zh-TW" kern="1200" baseline="0">
                <a:latin typeface="+mj-lt"/>
                <a:ea typeface="+mj-ea"/>
                <a:cs typeface="+mj-cs"/>
              </a:rPr>
              <a:t>0309</a:t>
            </a:r>
            <a:r>
              <a:rPr lang="zh-TW" altLang="en-US" kern="1200" baseline="0">
                <a:latin typeface="+mj-lt"/>
                <a:ea typeface="+mj-ea"/>
                <a:cs typeface="+mj-cs"/>
              </a:rPr>
              <a:t>報告</a:t>
            </a:r>
            <a:endParaRPr lang="zh-TW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標題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None/>
            </a:pPr>
            <a:endParaRPr lang="zh-TW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標題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TW" altLang="en-US"/>
          </a:p>
        </p:txBody>
      </p:sp>
      <p:pic>
        <p:nvPicPr>
          <p:cNvPr id="7170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585788"/>
            <a:ext cx="8229600" cy="2208212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思源黑體 TW" panose="020B0500000000000000" charset="-120"/>
                <a:ea typeface="思源黑體 TW" panose="020B0500000000000000" charset="-120"/>
              </a:rPr>
              <a:t>如何設定</a:t>
            </a:r>
            <a:r>
              <a:rPr lang="en-US" altLang="zh-TW" dirty="0" smtClean="0">
                <a:latin typeface="思源黑體 TW" panose="020B0500000000000000" charset="-120"/>
                <a:ea typeface="思源黑體 TW" panose="020B0500000000000000" charset="-120"/>
              </a:rPr>
              <a:t>Label</a:t>
            </a:r>
            <a:endParaRPr lang="zh-TW" altLang="en-US" dirty="0">
              <a:latin typeface="思源黑體 TW" panose="020B0500000000000000" charset="-120"/>
              <a:ea typeface="思源黑體 TW" panose="020B0500000000000000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98552"/>
            <a:ext cx="7886700" cy="3263504"/>
          </a:xfrm>
        </p:spPr>
        <p:txBody>
          <a:bodyPr/>
          <a:lstStyle/>
          <a:p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Label(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標籤</a:t>
            </a:r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)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 </a:t>
            </a:r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: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 所預測的照片實際上是甚麼東西</a:t>
            </a:r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(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可理解為結論</a:t>
            </a:r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)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，</a:t>
            </a:r>
            <a:endParaRPr lang="en-US" altLang="zh-TW" sz="2000" dirty="0" smtClean="0">
              <a:latin typeface="思源黑體 TW" panose="020B0500000000000000" charset="-120"/>
              <a:ea typeface="思源黑體 TW" panose="020B0500000000000000" charset="-120"/>
            </a:endParaRPr>
          </a:p>
          <a:p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目的是讓電腦認知到影像中的物體是甚麼</a:t>
            </a:r>
            <a:endParaRPr lang="en-US" altLang="zh-TW" sz="2000" dirty="0" smtClean="0">
              <a:latin typeface="思源黑體 TW" panose="020B0500000000000000" charset="-120"/>
              <a:ea typeface="思源黑體 TW" panose="020B0500000000000000" charset="-120"/>
            </a:endParaRPr>
          </a:p>
          <a:p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如</a:t>
            </a:r>
            <a:r>
              <a:rPr lang="en-US" altLang="zh-TW" sz="2000" dirty="0" smtClean="0">
                <a:latin typeface="思源黑體 TW" panose="020B0500000000000000" charset="-120"/>
                <a:ea typeface="思源黑體 TW" panose="020B0500000000000000" charset="-120"/>
              </a:rPr>
              <a:t>:</a:t>
            </a:r>
            <a:r>
              <a:rPr lang="zh-TW" altLang="en-US" sz="2000" dirty="0" smtClean="0">
                <a:latin typeface="思源黑體 TW" panose="020B0500000000000000" charset="-120"/>
                <a:ea typeface="思源黑體 TW" panose="020B0500000000000000" charset="-120"/>
              </a:rPr>
              <a:t>分類中那些圖片是貓那些圖片中是狗，都屬於</a:t>
            </a:r>
            <a:r>
              <a:rPr lang="en-US" altLang="zh-TW" sz="2000" smtClean="0">
                <a:latin typeface="思源黑體 TW" panose="020B0500000000000000" charset="-120"/>
                <a:ea typeface="思源黑體 TW" panose="020B0500000000000000" charset="-120"/>
              </a:rPr>
              <a:t>LABEL</a:t>
            </a:r>
            <a:endParaRPr lang="en-US" altLang="zh-TW" sz="2000" dirty="0" smtClean="0">
              <a:latin typeface="思源黑體 TW" panose="020B0500000000000000" charset="-120"/>
              <a:ea typeface="思源黑體 TW" panose="020B0500000000000000" charset="-120"/>
            </a:endParaRPr>
          </a:p>
          <a:p>
            <a:endParaRPr lang="zh-TW" altLang="en-US" sz="2000" dirty="0">
              <a:latin typeface="思源黑體 TW" panose="020B0500000000000000" charset="-120"/>
              <a:ea typeface="思源黑體 TW" panose="020B0500000000000000" charset="-120"/>
            </a:endParaRPr>
          </a:p>
        </p:txBody>
      </p:sp>
      <p:pic>
        <p:nvPicPr>
          <p:cNvPr id="1026" name="Picture 2" descr="https://chtseng.files.wordpress.com/2019/03/6385_rkw3ijfcjw.png?w=11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" y="2979965"/>
            <a:ext cx="8143875" cy="27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ym typeface="+mn-ea"/>
              </a:rPr>
              <a:t>狗疾病檢測之研究程式碼</a:t>
            </a:r>
            <a:endParaRPr lang="zh-TW" altLang="en-US" dirty="0">
              <a:sym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1229995"/>
            <a:ext cx="7044055" cy="4845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9675" y="1563370"/>
            <a:ext cx="3869055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標題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TW" altLang="en-US"/>
              <a:t>資料集的生成</a:t>
            </a:r>
            <a:endParaRPr lang="zh-TW" altLang="en-US"/>
          </a:p>
        </p:txBody>
      </p:sp>
      <p:pic>
        <p:nvPicPr>
          <p:cNvPr id="2" name="內容版面配置區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810" y="1600200"/>
            <a:ext cx="76117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TW" altLang="en-US" dirty="0">
                <a:sym typeface="+mn-ea"/>
              </a:rPr>
              <a:t>製作資料集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7135" y="689610"/>
            <a:ext cx="4097020" cy="5478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標題 1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/>
          <a:p>
            <a:pPr defTabSz="914400">
              <a:buNone/>
            </a:pPr>
            <a:r>
              <a:rPr lang="zh-TW" altLang="en-US" kern="1200" baseline="0">
                <a:latin typeface="思源黑體 TW" panose="020B0500000000000000" charset="-120"/>
                <a:ea typeface="思源黑體 TW" panose="020B0500000000000000" charset="-120"/>
                <a:cs typeface="+mj-cs"/>
              </a:rPr>
              <a:t>訓練集、驗證集、測試集</a:t>
            </a:r>
            <a:endParaRPr lang="zh-TW" altLang="en-US" kern="1200" baseline="0">
              <a:latin typeface="思源黑體 TW" panose="020B0500000000000000" charset="-120"/>
              <a:ea typeface="思源黑體 TW" panose="020B0500000000000000" charset="-120"/>
              <a:cs typeface="+mj-cs"/>
            </a:endParaRPr>
          </a:p>
        </p:txBody>
      </p:sp>
      <p:sp>
        <p:nvSpPr>
          <p:cNvPr id="4098" name="副標題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None/>
            </a:pPr>
            <a:endParaRPr lang="zh-TW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標題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TW" altLang="en-US"/>
          </a:p>
        </p:txBody>
      </p:sp>
      <p:pic>
        <p:nvPicPr>
          <p:cNvPr id="5122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03250"/>
            <a:ext cx="8229600" cy="3859213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標題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endParaRPr lang="zh-TW" altLang="en-US"/>
          </a:p>
        </p:txBody>
      </p:sp>
      <p:sp>
        <p:nvSpPr>
          <p:cNvPr id="6146" name="文字版面配置區 2"/>
          <p:cNvSpPr>
            <a:spLocks noGrp="1"/>
          </p:cNvSpPr>
          <p:nvPr>
            <p:ph type="body" idx="1"/>
          </p:nvPr>
        </p:nvSpPr>
        <p:spPr>
          <a:ln/>
        </p:spPr>
        <p:txBody>
          <a:bodyPr anchor="t"/>
          <a:p>
            <a:endParaRPr lang="zh-TW" altLang="en-US"/>
          </a:p>
        </p:txBody>
      </p:sp>
      <p:pic>
        <p:nvPicPr>
          <p:cNvPr id="6147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38" y="479425"/>
            <a:ext cx="8440737" cy="348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/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新細明體</vt:lpstr>
      <vt:lpstr>Wingdings</vt:lpstr>
      <vt:lpstr>SimSun</vt:lpstr>
      <vt:lpstr>新細明體</vt:lpstr>
      <vt:lpstr>Arial Unicode MS</vt:lpstr>
      <vt:lpstr>Microsoft YaHei</vt:lpstr>
      <vt:lpstr>Calibri</vt:lpstr>
      <vt:lpstr>STXinwei</vt:lpstr>
      <vt:lpstr>FZShuTi</vt:lpstr>
      <vt:lpstr>STXingkai</vt:lpstr>
      <vt:lpstr>楷体_GB2312</vt:lpstr>
      <vt:lpstr>NSimSun</vt:lpstr>
      <vt:lpstr>全字庫正楷體</vt:lpstr>
      <vt:lpstr>全字庫正宋體 Ext-B</vt:lpstr>
      <vt:lpstr>思源黑體 TW</vt:lpstr>
      <vt:lpstr>預設簡報設計</vt:lpstr>
      <vt:lpstr>PowerPoint 演示文稿</vt:lpstr>
      <vt:lpstr>如何設定Label</vt:lpstr>
      <vt:lpstr>構建訓練數據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沈芸希</dc:creator>
  <cp:lastModifiedBy>emily20030427</cp:lastModifiedBy>
  <cp:revision>11</cp:revision>
  <dcterms:created xsi:type="dcterms:W3CDTF">2023-03-06T11:01:36Z</dcterms:created>
  <dcterms:modified xsi:type="dcterms:W3CDTF">2023-03-07T12:09:28Z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