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6C8-F13A-4739-A22D-28CB8DB6920D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B00A-01EC-4A7E-AC90-FFFCE82B6B5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9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6C8-F13A-4739-A22D-28CB8DB6920D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B00A-01EC-4A7E-AC90-FFFCE82B6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99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6C8-F13A-4739-A22D-28CB8DB6920D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B00A-01EC-4A7E-AC90-FFFCE82B6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78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6C8-F13A-4739-A22D-28CB8DB6920D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B00A-01EC-4A7E-AC90-FFFCE82B6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45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6C8-F13A-4739-A22D-28CB8DB6920D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B00A-01EC-4A7E-AC90-FFFCE82B6B5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7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6C8-F13A-4739-A22D-28CB8DB6920D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B00A-01EC-4A7E-AC90-FFFCE82B6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70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6C8-F13A-4739-A22D-28CB8DB6920D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B00A-01EC-4A7E-AC90-FFFCE82B6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9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6C8-F13A-4739-A22D-28CB8DB6920D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B00A-01EC-4A7E-AC90-FFFCE82B6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80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6C8-F13A-4739-A22D-28CB8DB6920D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B00A-01EC-4A7E-AC90-FFFCE82B6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00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55C6C8-F13A-4739-A22D-28CB8DB6920D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31B00A-01EC-4A7E-AC90-FFFCE82B6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05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6C8-F13A-4739-A22D-28CB8DB6920D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B00A-01EC-4A7E-AC90-FFFCE82B6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64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55C6C8-F13A-4739-A22D-28CB8DB6920D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31B00A-01EC-4A7E-AC90-FFFCE82B6B5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9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9600" dirty="0" smtClean="0"/>
              <a:t>JavaScript</a:t>
            </a:r>
            <a:endParaRPr lang="zh-TW" altLang="en-US" sz="9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侯振宇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925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93418" y="6410863"/>
            <a:ext cx="4009291" cy="52553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  <a:r>
              <a:rPr lang="zh-TW" altLang="en-US" dirty="0" smtClean="0"/>
              <a:t>圖</a:t>
            </a:r>
            <a:r>
              <a:rPr lang="zh-TW" altLang="en-US" sz="1600" dirty="0" smtClean="0"/>
              <a:t>˙</a:t>
            </a:r>
            <a:endParaRPr lang="zh-TW" altLang="en-US" sz="1600" dirty="0"/>
          </a:p>
        </p:txBody>
      </p:sp>
      <p:sp>
        <p:nvSpPr>
          <p:cNvPr id="4" name="圓角矩形 3"/>
          <p:cNvSpPr/>
          <p:nvPr/>
        </p:nvSpPr>
        <p:spPr>
          <a:xfrm>
            <a:off x="7653704" y="0"/>
            <a:ext cx="1670538" cy="580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HTML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6994281" y="580293"/>
            <a:ext cx="1318846" cy="597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796704" y="580293"/>
            <a:ext cx="1292469" cy="597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46935" y="1107831"/>
            <a:ext cx="1213338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head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639886" y="1178170"/>
            <a:ext cx="1442818" cy="80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body</a:t>
            </a:r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9684727" y="1987063"/>
            <a:ext cx="483577" cy="52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361295" y="1987063"/>
            <a:ext cx="123532" cy="597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801350" y="1987063"/>
            <a:ext cx="958362" cy="597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774723" y="2508122"/>
            <a:ext cx="1151792" cy="694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68303" y="2514600"/>
            <a:ext cx="1112227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button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408019" y="2489380"/>
            <a:ext cx="1072662" cy="834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script</a:t>
            </a:r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6677758" y="1987063"/>
            <a:ext cx="0" cy="298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154616" y="2258695"/>
            <a:ext cx="1046284" cy="894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974404" y="3495578"/>
            <a:ext cx="1151792" cy="641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thead</a:t>
            </a:r>
            <a:endParaRPr lang="zh-TW" altLang="en-US" dirty="0"/>
          </a:p>
        </p:txBody>
      </p:sp>
      <p:cxnSp>
        <p:nvCxnSpPr>
          <p:cNvPr id="36" name="直線接點 35"/>
          <p:cNvCxnSpPr>
            <a:endCxn id="25" idx="0"/>
          </p:cNvCxnSpPr>
          <p:nvPr/>
        </p:nvCxnSpPr>
        <p:spPr>
          <a:xfrm flipH="1">
            <a:off x="8550300" y="3202713"/>
            <a:ext cx="457419" cy="29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9605486" y="3246674"/>
            <a:ext cx="92320" cy="24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442938" y="3525716"/>
            <a:ext cx="753503" cy="61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tbody</a:t>
            </a:r>
            <a:endParaRPr lang="zh-TW" altLang="en-US" dirty="0"/>
          </a:p>
        </p:txBody>
      </p:sp>
      <p:cxnSp>
        <p:nvCxnSpPr>
          <p:cNvPr id="43" name="直線接點 42"/>
          <p:cNvCxnSpPr/>
          <p:nvPr/>
        </p:nvCxnSpPr>
        <p:spPr>
          <a:xfrm>
            <a:off x="8550300" y="4137417"/>
            <a:ext cx="0" cy="17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974404" y="4313784"/>
            <a:ext cx="1217953" cy="5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tr</a:t>
            </a:r>
            <a:endParaRPr lang="zh-TW" altLang="en-US" dirty="0"/>
          </a:p>
        </p:txBody>
      </p:sp>
      <p:cxnSp>
        <p:nvCxnSpPr>
          <p:cNvPr id="46" name="直線接點 45"/>
          <p:cNvCxnSpPr/>
          <p:nvPr/>
        </p:nvCxnSpPr>
        <p:spPr>
          <a:xfrm>
            <a:off x="8462596" y="4955623"/>
            <a:ext cx="0" cy="174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974404" y="5041764"/>
            <a:ext cx="1217953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th</a:t>
            </a:r>
            <a:endParaRPr lang="zh-TW" altLang="en-US" dirty="0"/>
          </a:p>
        </p:txBody>
      </p:sp>
      <p:cxnSp>
        <p:nvCxnSpPr>
          <p:cNvPr id="49" name="直線接點 48"/>
          <p:cNvCxnSpPr/>
          <p:nvPr/>
        </p:nvCxnSpPr>
        <p:spPr>
          <a:xfrm>
            <a:off x="9697806" y="4137417"/>
            <a:ext cx="0" cy="17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442938" y="4313784"/>
            <a:ext cx="822081" cy="5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tr</a:t>
            </a:r>
            <a:endParaRPr lang="zh-TW" altLang="en-US" dirty="0"/>
          </a:p>
        </p:txBody>
      </p:sp>
      <p:cxnSp>
        <p:nvCxnSpPr>
          <p:cNvPr id="52" name="直線接點 51"/>
          <p:cNvCxnSpPr>
            <a:stCxn id="50" idx="2"/>
          </p:cNvCxnSpPr>
          <p:nvPr/>
        </p:nvCxnSpPr>
        <p:spPr>
          <a:xfrm>
            <a:off x="9853979" y="4909651"/>
            <a:ext cx="89682" cy="22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512396" y="5086018"/>
            <a:ext cx="1003204" cy="474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961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372" y="110757"/>
            <a:ext cx="10058400" cy="636589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JS</a:t>
            </a:r>
            <a:r>
              <a:rPr lang="zh-TW" altLang="en-US" sz="3600" dirty="0" smtClean="0"/>
              <a:t>檔 </a:t>
            </a:r>
            <a:r>
              <a:rPr lang="zh-TW" altLang="en-US" sz="3600" dirty="0"/>
              <a:t>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192"/>
            <a:ext cx="12192000" cy="53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2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70439"/>
            <a:ext cx="10058400" cy="787791"/>
          </a:xfrm>
        </p:spPr>
        <p:txBody>
          <a:bodyPr/>
          <a:lstStyle/>
          <a:p>
            <a:r>
              <a:rPr lang="en-US" altLang="zh-TW" dirty="0" smtClean="0"/>
              <a:t>DOM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16723"/>
            <a:ext cx="12115800" cy="5345723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getElementById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根據指定的元素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，返回對應的元素節點。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getElementsByTagName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根據指定的標籤名稱，返回一個元素節點的集合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addEventListener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用來監聽指定元素節點上發生的特定事件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createElement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創建一個指定標籤名稱的元素節點，但是不會將它添加到文檔中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appendChild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將一個元素節點添加到指定的父元素節點的最後面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62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79431"/>
            <a:ext cx="7596554" cy="27203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815" y="2852265"/>
            <a:ext cx="4413738" cy="17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4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476" y="2048607"/>
            <a:ext cx="5890847" cy="30133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62" y="2215661"/>
            <a:ext cx="333421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2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595" y="2105124"/>
            <a:ext cx="503942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87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102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Calibri</vt:lpstr>
      <vt:lpstr>Calibri Light</vt:lpstr>
      <vt:lpstr>回顧</vt:lpstr>
      <vt:lpstr>JavaScript</vt:lpstr>
      <vt:lpstr>HTML DOM圖˙</vt:lpstr>
      <vt:lpstr>JS檔 程式碼</vt:lpstr>
      <vt:lpstr>DOM API</vt:lpstr>
      <vt:lpstr>PowerPoint 簡報</vt:lpstr>
      <vt:lpstr>PowerPoint 簡報</vt:lpstr>
      <vt:lpstr>執行結果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9</cp:revision>
  <dcterms:created xsi:type="dcterms:W3CDTF">2023-03-29T11:40:04Z</dcterms:created>
  <dcterms:modified xsi:type="dcterms:W3CDTF">2023-03-29T14:32:09Z</dcterms:modified>
</cp:coreProperties>
</file>