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5" r:id="rId32"/>
    <p:sldId id="296" r:id="rId33"/>
    <p:sldId id="299" r:id="rId34"/>
    <p:sldId id="300" r:id="rId35"/>
    <p:sldId id="301" r:id="rId36"/>
    <p:sldId id="302" r:id="rId37"/>
    <p:sldId id="289" r:id="rId38"/>
    <p:sldId id="290" r:id="rId39"/>
    <p:sldId id="291" r:id="rId40"/>
    <p:sldId id="292" r:id="rId41"/>
    <p:sldId id="293" r:id="rId42"/>
    <p:sldId id="294" r:id="rId43"/>
    <p:sldId id="297" r:id="rId44"/>
    <p:sldId id="298" r:id="rId45"/>
    <p:sldId id="303" r:id="rId46"/>
    <p:sldId id="260" r:id="rId47"/>
    <p:sldId id="261" r:id="rId48"/>
    <p:sldId id="26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1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90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6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7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81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4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1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F3B5-7147-4D0F-967B-7D47ACCAB28A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D0FB19-DA70-44C2-BC6C-CFE672827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3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347B2-F1EF-4550-ABF1-1B59B3385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我的網站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7AC53-C879-4340-AB93-109DAEB6E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王榆凱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EC754D-7DD9-4CA5-838B-A901243D9D87}"/>
              </a:ext>
            </a:extLst>
          </p:cNvPr>
          <p:cNvSpPr txBox="1"/>
          <p:nvPr/>
        </p:nvSpPr>
        <p:spPr>
          <a:xfrm flipH="1">
            <a:off x="1524000" y="0"/>
            <a:ext cx="25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期末平時報告</a:t>
            </a:r>
          </a:p>
        </p:txBody>
      </p:sp>
    </p:spTree>
    <p:extLst>
      <p:ext uri="{BB962C8B-B14F-4D97-AF65-F5344CB8AC3E}">
        <p14:creationId xmlns:p14="http://schemas.microsoft.com/office/powerpoint/2010/main" val="60580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22DED-7122-4B2C-90F5-AB0998CF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5E607-76CF-4E7D-B0A9-E1A8EA69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EEF762-C473-4416-9C25-902FF897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3" y="609600"/>
            <a:ext cx="6463690" cy="54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5999-0F4C-421B-904C-C3199868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254FC-A7C3-4C5E-A87F-C8EE54D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2F1E6C-9DF3-4F96-88E5-12EEDB5D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609600"/>
            <a:ext cx="6430134" cy="54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4E38B-FB25-4A62-9675-D589570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E80F-4373-4F1A-96EA-6CA12C17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71DFD5-2638-4C82-8661-F143A153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25" y="609600"/>
            <a:ext cx="7660177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A3D32-83D2-4414-901D-5A4D045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06F81-16ED-415C-A728-A079F036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F7B04E-AF8D-468B-B968-787C0141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9" y="609600"/>
            <a:ext cx="6438523" cy="54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506E-0690-4CAA-8A13-E08FED71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ADE61-1D5E-4F16-81E0-51A8CB1B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C0E036-731A-47F0-984F-3CC8D51D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3" y="609600"/>
            <a:ext cx="8486328" cy="54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9D307-49E6-4AF3-A3A4-3F44F77E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C360F-875D-4996-83FB-4C35A40B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B9C2D9-7C09-48C4-8D0C-F2321956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91" y="609600"/>
            <a:ext cx="4401812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6DAE-C985-433A-A554-5795BEDA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1D801B-57B6-4B8D-B713-0CDD4EFA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52" y="3179428"/>
            <a:ext cx="4200850" cy="2861934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471074-D470-45E9-A4C1-5CAD5E8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609600"/>
            <a:ext cx="4401811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3AFC1-FAD2-4620-B7B8-DEE5A2D0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1949D-F626-4838-88C2-DBB2A886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91B089-E092-4446-B1AA-EED4EEEF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94825"/>
            <a:ext cx="8604681" cy="48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7FC9-DA12-4722-8893-62045D7E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310E6-6BE6-43A5-BE50-69E87428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EB704C-2D5D-4195-A2CF-2A37C327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224087"/>
            <a:ext cx="4400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25B50-12D3-4911-9A16-F5BDB1F2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32638-B47E-4204-B461-D82AE43B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95F887-4AF9-43C2-9469-50D69BB5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228850"/>
            <a:ext cx="4371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BEEEE-A215-4B4C-92A8-DA113DDF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CCF70-7B56-433A-B2CE-36944347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設計理念</a:t>
            </a:r>
            <a:endParaRPr lang="en-US" altLang="zh-TW" dirty="0"/>
          </a:p>
          <a:p>
            <a:r>
              <a:rPr lang="zh-TW" altLang="en-US" dirty="0"/>
              <a:t>系統建置</a:t>
            </a:r>
            <a:r>
              <a:rPr lang="en-US" altLang="zh-TW" dirty="0"/>
              <a:t>:</a:t>
            </a:r>
            <a:r>
              <a:rPr lang="en-US" altLang="zh-TW" dirty="0" err="1"/>
              <a:t>xmapp</a:t>
            </a:r>
            <a:endParaRPr lang="en-US" altLang="zh-TW" dirty="0"/>
          </a:p>
          <a:p>
            <a:r>
              <a:rPr lang="zh-TW" altLang="en-US" dirty="0"/>
              <a:t>網站設計</a:t>
            </a:r>
            <a:endParaRPr lang="en-US" altLang="zh-TW" dirty="0"/>
          </a:p>
          <a:p>
            <a:r>
              <a:rPr lang="zh-TW" altLang="en-US" dirty="0"/>
              <a:t>關鍵程式碼</a:t>
            </a:r>
            <a:endParaRPr lang="en-US" altLang="zh-TW" dirty="0"/>
          </a:p>
          <a:p>
            <a:r>
              <a:rPr lang="zh-TW" altLang="en-US" dirty="0"/>
              <a:t>學習心得</a:t>
            </a:r>
          </a:p>
        </p:txBody>
      </p:sp>
    </p:spTree>
    <p:extLst>
      <p:ext uri="{BB962C8B-B14F-4D97-AF65-F5344CB8AC3E}">
        <p14:creationId xmlns:p14="http://schemas.microsoft.com/office/powerpoint/2010/main" val="310972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12F4E-545D-4F43-A2E9-D5512A3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6123F-933F-452E-A7DB-CF801FE1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37793D-6986-4738-914D-04377CEB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95512"/>
            <a:ext cx="4419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117A0-2E4B-4FF0-A6F8-8FA84234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39527-CB46-4919-9AD1-20A84DF4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EE4881-9032-482F-8226-6516FD7E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224087"/>
            <a:ext cx="4400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78A2D-304B-40C3-8BA2-2C86C2F5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8D62-AEC4-4B0E-83C5-81513DA1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37E09A-40E8-405B-AAE4-EA75A6E4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152650"/>
            <a:ext cx="5514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A74DC-409E-4040-98E9-907DDB1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DAD24-A96C-448F-A129-A522BBBB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28DC82-1508-492C-9AD6-AFDCBE78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2" y="2667000"/>
            <a:ext cx="2085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E6570-1BB7-480B-AA5E-739B92A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23ACE-DC3F-4159-87B0-F10ECA7D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1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AE34-5161-45DF-9753-9381323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179DD-DA92-44F7-9429-5BB5F5F9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2CAE9C-18DB-4949-9956-86B18A2E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19100"/>
            <a:ext cx="6286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1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1506B-5A90-48C1-B55A-7A78E32A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1F087-B352-4BC9-A369-671E7E36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D1AC3E-D493-4611-B602-237CD31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23937"/>
            <a:ext cx="9315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88601-494A-4AFC-ABD5-C3E664C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82878-2F59-4BD1-9C3B-BF12DA6B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B12AD5-6CF5-4C1F-BDD5-2B6CD0F6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816"/>
            <a:ext cx="12192000" cy="5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F6BFB-DAE9-4BC9-8D06-104BD2FD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D5B36-B1FC-478A-920F-19778C3F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B21986-A4DB-4683-B32F-A4EF5E03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61987"/>
            <a:ext cx="11610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E3AF7-DB5D-4404-AAEB-F1481194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8F80C-4C1C-46D2-A794-96E9F4C1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1E02E-8EAB-4224-A24F-0FF87E36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172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FF43CF-790D-4C80-805A-33933E8B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20" y="0"/>
            <a:ext cx="37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017ED-1689-4803-8055-4A6CA833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B7645-F543-4443-B16A-1A7D265A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83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23A-53D8-4720-B64E-6A4C4D23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3D3BB-F1CC-4664-9428-2E9069DC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2ED5F7-E549-4910-ABD6-4E805457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12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A8BA9-445F-4E3C-8C28-B3A142FD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29" y="0"/>
            <a:ext cx="4010766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4BF3ED-1176-4F88-8877-DCD0A11E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505" y="274636"/>
            <a:ext cx="31623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372D4-3284-44EC-9E6F-D975A1B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22583-74DD-4706-B89C-71D25A07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846112-D062-43F3-BA86-5F2201E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686050"/>
            <a:ext cx="4610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9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36A2F-A871-422D-B8C7-07B261A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123"/>
            <a:ext cx="8596668" cy="1320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DD201-944C-4749-83D2-5BA21181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F0D3A4-3F49-41AF-879A-527CA138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0058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4F5BD4-756C-4271-862E-1C054108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58" y="13007"/>
            <a:ext cx="3132326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3F1697-554C-4739-AA77-40D37E6AD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543" y="13007"/>
            <a:ext cx="1276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4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77639-ABE5-45EC-9EEE-E76B1D98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030F0-0C07-40AA-AAA2-734653C7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B5CEF-5D50-40F8-82E0-84645887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099"/>
            <a:ext cx="12192000" cy="19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3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BE68-F7FF-4DB5-88D9-146CD617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BF8B9-08FF-4FB4-9826-03F256DE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254D2A-A45E-4D85-A1B2-219B09F7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40593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E74557-7B44-46DE-AC37-317D4A3D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93" y="0"/>
            <a:ext cx="3076166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0531A1-A04C-498B-B222-FC4504EBF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357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A81F7-9B83-4D9A-8B85-FA7EBB7B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600D5-851D-4787-B038-824F4F4A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0B30B5-14E9-4A4E-B9F2-E08334F4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0B05FE-C3B9-43B5-9A70-6124622C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2" y="0"/>
            <a:ext cx="3233351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778D11-8DBD-4AA9-8D0A-E8DEE3BAC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53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34045-A6D1-4EAE-A484-00928BD0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3973E-831E-4E6B-8A93-E8D0ACA0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3A875A-9069-4821-A62C-C02255AE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947737"/>
            <a:ext cx="62103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71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F8BBA-F876-4D9E-8F62-99BCC0C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35E50-B963-4BCD-BE02-DD9F3A50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707DA2-A069-4948-972D-01E54010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04937"/>
            <a:ext cx="6276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73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9882C-2E27-44E2-A99A-236A6218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7642D-7728-4929-BE9F-99398DE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437014-327C-445A-8EB2-6767BFAE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04937"/>
            <a:ext cx="6296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0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ED56E-47DB-4898-9C87-74AE788D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A2FBF-46F2-4596-B5E4-4A5ACE5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7F8D20-31C6-48DE-9A60-3015B29F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428750"/>
            <a:ext cx="6238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718D3-BB8D-4F35-88D8-646DCBF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系統建置</a:t>
            </a:r>
            <a:r>
              <a:rPr lang="en-US" altLang="zh-TW" dirty="0"/>
              <a:t>:</a:t>
            </a:r>
            <a:r>
              <a:rPr lang="en-US" altLang="zh-TW" dirty="0" err="1"/>
              <a:t>xmapp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DAB88-8323-414B-8757-CEF184B4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773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AF26D-4113-4BFC-B1F5-E4FD8860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F6D58-67E8-47EA-B134-C880ADE6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1F41DC-5FEC-492B-B723-7FC99E4B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19225"/>
            <a:ext cx="6276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67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D6E32-3159-42E1-9669-2293BE0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29B21-68E2-49B7-9A97-E025271C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63566A-BCE6-4D47-A18A-33A369DA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376362"/>
            <a:ext cx="6276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3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D2694-15F2-425A-8BAA-A021763D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8AD3E-E7D7-4F81-BA91-4D671CED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B25E8E-15A8-45D1-8690-BE2D3EF4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8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A6D1-25AE-4E46-8D83-40FC9B9F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C:\xampp\htdocs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CDB88-5FC3-4D2E-809B-595B2F61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2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F6DE5-569E-465B-BEE6-D7F1B8C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D13821-0C90-4BF4-B225-59408311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36EC91-E11B-47BD-BBBA-2E77CE73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7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568B2-AC96-4998-AB3E-86DA4DA5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33A5C-3BDF-4368-B661-446BD41F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1705B0-F42D-4E3B-8447-769756AA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43037"/>
            <a:ext cx="5114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62411-8EAA-4F8C-90A0-8FF2C287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網站設計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3B09C-98A6-4EF9-9E92-6DA0A17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27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BC6EF-227A-4932-8623-6DFA50CE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關鍵程式碼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6936D-5418-4472-9BAA-89CB3696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8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FAADF-05CC-41F1-894E-664D8DA6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學習心得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5A0BE-DC2F-4107-B90E-BB783F1C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A9C10-781C-416D-A751-F6D784CE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3AA10-010C-4476-999F-ED8C3AAE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61BCDE-D82F-4EDA-92A2-46C5749E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4" y="609600"/>
            <a:ext cx="6481378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B84354-0350-4D4E-BD0F-9ACDD511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7" y="609600"/>
            <a:ext cx="6421745" cy="54459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355C26-4445-42EC-89AF-A261E53B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DC902-837A-4FC8-9E4F-7F87E518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9EF55-BCF9-476F-8BA8-220D71FD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C58EDD-A958-4217-82F4-86013C12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374E0-F9F2-43E1-8684-DABEA390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7" y="609600"/>
            <a:ext cx="6421745" cy="54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D462A-B0FD-4074-B866-797FEFB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6446E-D623-4EC3-8A64-A4C38E34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765416-5326-4280-A205-065DA0CC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7" y="609600"/>
            <a:ext cx="6421745" cy="54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B311A-3AAC-4615-ACD4-6BBFAF8D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ED068-B3C9-4AD6-A4E8-E4BB2AD9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F84C49-E797-4AE6-A8E1-908DE9CF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41" y="609600"/>
            <a:ext cx="6406361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41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80</TotalTime>
  <Words>48</Words>
  <Application>Microsoft Office PowerPoint</Application>
  <PresentationFormat>寬螢幕</PresentationFormat>
  <Paragraphs>16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微軟正黑體</vt:lpstr>
      <vt:lpstr>Arial</vt:lpstr>
      <vt:lpstr>Trebuchet MS</vt:lpstr>
      <vt:lpstr>Wingdings 3</vt:lpstr>
      <vt:lpstr>多面向</vt:lpstr>
      <vt:lpstr>我的網站</vt:lpstr>
      <vt:lpstr>Agenda</vt:lpstr>
      <vt:lpstr>設計理念</vt:lpstr>
      <vt:lpstr>系統建置:xmapp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C:\xampp\htdocs</vt:lpstr>
      <vt:lpstr>PowerPoint 簡報</vt:lpstr>
      <vt:lpstr>PowerPoint 簡報</vt:lpstr>
      <vt:lpstr>網站設計</vt:lpstr>
      <vt:lpstr>關鍵程式碼</vt:lpstr>
      <vt:lpstr>學習心得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我的網站</dc:title>
  <dc:creator>user</dc:creator>
  <cp:lastModifiedBy>user</cp:lastModifiedBy>
  <cp:revision>8</cp:revision>
  <dcterms:created xsi:type="dcterms:W3CDTF">2021-11-17T01:39:24Z</dcterms:created>
  <dcterms:modified xsi:type="dcterms:W3CDTF">2021-11-17T03:00:17Z</dcterms:modified>
</cp:coreProperties>
</file>