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19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61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04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61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92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71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26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40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33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4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59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47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69173-CFA8-437F-BC31-CA183422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pandas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C4109B-E835-4DCE-A0A4-4E45C25F2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王榆凱</a:t>
            </a:r>
            <a:endParaRPr lang="en-US" altLang="zh-TW" dirty="0"/>
          </a:p>
          <a:p>
            <a:r>
              <a:rPr lang="zh-TW" altLang="en-US" dirty="0"/>
              <a:t>老師</a:t>
            </a:r>
            <a:r>
              <a:rPr lang="en-US" altLang="zh-TW" dirty="0"/>
              <a:t>:</a:t>
            </a:r>
            <a:r>
              <a:rPr lang="zh-TW" altLang="en-US" dirty="0"/>
              <a:t>偉大的恩師 龍大大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5B9842-40B2-44F9-A542-F705457562C6}"/>
              </a:ext>
            </a:extLst>
          </p:cNvPr>
          <p:cNvSpPr txBox="1"/>
          <p:nvPr/>
        </p:nvSpPr>
        <p:spPr>
          <a:xfrm>
            <a:off x="1442906" y="5223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人工智慧導論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AFFA2D-E846-4806-A86A-530EC60590D6}"/>
              </a:ext>
            </a:extLst>
          </p:cNvPr>
          <p:cNvSpPr/>
          <p:nvPr/>
        </p:nvSpPr>
        <p:spPr>
          <a:xfrm>
            <a:off x="7821241" y="522328"/>
            <a:ext cx="292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資料科學</a:t>
            </a:r>
            <a:r>
              <a:rPr lang="en-US" altLang="zh-TW" b="1" dirty="0"/>
              <a:t>(Data Science)</a:t>
            </a:r>
            <a:r>
              <a:rPr lang="zh-TW" altLang="en-US" b="1" dirty="0"/>
              <a:t>系統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CE1928-7A2C-4EA8-99F5-2DF82E0CEB9B}"/>
              </a:ext>
            </a:extLst>
          </p:cNvPr>
          <p:cNvSpPr txBox="1"/>
          <p:nvPr/>
        </p:nvSpPr>
        <p:spPr>
          <a:xfrm>
            <a:off x="11776502" y="66271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>
                <a:solidFill>
                  <a:srgbClr val="FF0000"/>
                </a:solidFill>
              </a:rPr>
              <a:t>暫時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4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Series</a:t>
            </a:r>
            <a:r>
              <a:rPr lang="zh-TW" altLang="en-US" b="1" dirty="0"/>
              <a:t>自動排序</a:t>
            </a:r>
            <a:r>
              <a:rPr lang="en-US" altLang="zh-TW" b="1" dirty="0"/>
              <a:t>(Data alignment features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Series</a:t>
            </a:r>
            <a:r>
              <a:rPr lang="zh-TW" altLang="en-US" dirty="0"/>
              <a:t>自動按</a:t>
            </a:r>
            <a:r>
              <a:rPr lang="en-US" altLang="zh-TW" dirty="0"/>
              <a:t>index label</a:t>
            </a:r>
            <a:r>
              <a:rPr lang="zh-TW" altLang="en-US" dirty="0"/>
              <a:t>來排序</a:t>
            </a:r>
          </a:p>
          <a:p>
            <a:pPr marL="0" indent="0">
              <a:buNone/>
            </a:pPr>
            <a:endParaRPr lang="zh-TW" altLang="en-US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1435"/>
            <a:ext cx="3088732" cy="2508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174" y="2261435"/>
            <a:ext cx="3669040" cy="247098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456" y="2261435"/>
            <a:ext cx="3837517" cy="29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4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series name</a:t>
            </a:r>
            <a:r>
              <a:rPr lang="zh-TW" altLang="en-US" b="1" dirty="0"/>
              <a:t>屬性的</a:t>
            </a:r>
            <a:r>
              <a:rPr lang="zh-TW" altLang="en-US" b="1" dirty="0" smtClean="0"/>
              <a:t>運用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series</a:t>
            </a:r>
            <a:r>
              <a:rPr lang="zh-TW" altLang="en-US" dirty="0"/>
              <a:t>自身和它的</a:t>
            </a:r>
            <a:r>
              <a:rPr lang="en-US" altLang="zh-TW" dirty="0"/>
              <a:t>index</a:t>
            </a:r>
            <a:r>
              <a:rPr lang="zh-TW" altLang="en-US" dirty="0"/>
              <a:t>都有一個叫</a:t>
            </a:r>
            <a:r>
              <a:rPr lang="en-US" altLang="zh-TW" dirty="0"/>
              <a:t>name</a:t>
            </a:r>
            <a:r>
              <a:rPr lang="zh-TW" altLang="en-US" dirty="0"/>
              <a:t>的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55475"/>
            <a:ext cx="6268453" cy="42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3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series name</a:t>
            </a:r>
            <a:r>
              <a:rPr lang="zh-TW" altLang="en-US" b="1" dirty="0"/>
              <a:t>屬性的</a:t>
            </a:r>
            <a:r>
              <a:rPr lang="zh-TW" altLang="en-US" b="1" dirty="0" smtClean="0"/>
              <a:t>運用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更改 </a:t>
            </a:r>
            <a:r>
              <a:rPr lang="en-US" altLang="zh-TW" b="1" dirty="0"/>
              <a:t>series</a:t>
            </a:r>
            <a:r>
              <a:rPr lang="zh-TW" altLang="en-US" b="1" dirty="0"/>
              <a:t>的</a:t>
            </a:r>
            <a:r>
              <a:rPr lang="en-US" altLang="zh-TW" b="1" dirty="0" smtClean="0"/>
              <a:t>index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34336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r>
              <a:rPr lang="zh-TW" altLang="en-US" b="1" dirty="0"/>
              <a:t>的運算 </a:t>
            </a:r>
            <a:r>
              <a:rPr lang="en-US" altLang="zh-TW" b="1" dirty="0"/>
              <a:t>see CHAPTER 5 Getting Started with </a:t>
            </a:r>
            <a:r>
              <a:rPr lang="en-US" altLang="zh-TW" b="1" dirty="0" smtClean="0"/>
              <a:t>pandas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DataFrame</a:t>
            </a:r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pandas.Series()</a:t>
            </a:r>
          </a:p>
          <a:p>
            <a:pPr lvl="1"/>
            <a:r>
              <a:rPr lang="zh-TW" altLang="en-US" dirty="0"/>
              <a:t>使用字典資料型態傳入</a:t>
            </a:r>
            <a:r>
              <a:rPr lang="en-US" altLang="zh-TW" dirty="0"/>
              <a:t>pandas.Series()</a:t>
            </a:r>
          </a:p>
          <a:p>
            <a:r>
              <a:rPr lang="zh-TW" altLang="en-US" dirty="0"/>
              <a:t>搜尋滿足條件的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065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pandas_20220311 pandas</a:t>
            </a:r>
            <a:r>
              <a:rPr lang="zh-TW" altLang="en-US" b="1" dirty="0"/>
              <a:t>資料匯入與資料清理</a:t>
            </a:r>
            <a:r>
              <a:rPr lang="en-US" altLang="zh-TW" b="1" dirty="0"/>
              <a:t>(Data cleaning)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495" y="3820525"/>
            <a:ext cx="6044234" cy="15856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8005"/>
            <a:ext cx="10515600" cy="2238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5" y="3796380"/>
            <a:ext cx="43529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1812757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10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尚未開放</a:t>
            </a:r>
            <a:endParaRPr lang="en-US" altLang="zh-TW" sz="10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dist"/>
            <a:r>
              <a:rPr lang="en-US" altLang="zh-TW" sz="10000" b="1" dirty="0">
                <a:solidFill>
                  <a:schemeClr val="bg1"/>
                </a:solidFill>
                <a:latin typeface="Bauhaus 93" panose="04030905020B02020C02" pitchFamily="82" charset="0"/>
                <a:ea typeface="標楷體" panose="03000509000000000000" pitchFamily="65" charset="-120"/>
              </a:rPr>
              <a:t>not yet open</a:t>
            </a:r>
            <a:endParaRPr lang="zh-TW" altLang="en-US" sz="10000" b="1" dirty="0">
              <a:solidFill>
                <a:schemeClr val="bg1"/>
              </a:solidFill>
              <a:latin typeface="Bauhaus 93" panose="04030905020B02020C02" pitchFamily="82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963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這裡</a:t>
            </a:r>
            <a:r>
              <a:rPr lang="en-US" altLang="zh-TW" dirty="0"/>
              <a:t>series</a:t>
            </a:r>
            <a:r>
              <a:rPr lang="zh-TW" altLang="en-US" dirty="0"/>
              <a:t>我就不翻譯成序列了，因為之前的所有筆記裡，我都是把</a:t>
            </a:r>
            <a:r>
              <a:rPr lang="en-US" altLang="zh-TW" dirty="0"/>
              <a:t>sequence</a:t>
            </a:r>
            <a:r>
              <a:rPr lang="zh-TW" altLang="en-US" dirty="0"/>
              <a:t>翻譯成序列的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en-US" altLang="zh-TW" dirty="0"/>
              <a:t>series</a:t>
            </a:r>
            <a:r>
              <a:rPr lang="zh-TW" altLang="en-US" dirty="0"/>
              <a:t>是一個像數組一樣的一維序列，並伴有一個數組表示</a:t>
            </a:r>
            <a:r>
              <a:rPr lang="en-US" altLang="zh-TW" dirty="0"/>
              <a:t>label</a:t>
            </a:r>
            <a:r>
              <a:rPr lang="zh-TW" altLang="en-US" dirty="0"/>
              <a:t>，叫做</a:t>
            </a:r>
            <a:r>
              <a:rPr lang="en-US" altLang="zh-TW" dirty="0"/>
              <a:t>index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02719"/>
            <a:ext cx="7198895" cy="276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5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可以看到，左邊表示</a:t>
            </a:r>
            <a:r>
              <a:rPr lang="en-US" altLang="zh-TW" dirty="0"/>
              <a:t>index</a:t>
            </a:r>
            <a:r>
              <a:rPr lang="zh-TW" altLang="en-US" dirty="0"/>
              <a:t>，右邊表示對應的</a:t>
            </a:r>
            <a:r>
              <a:rPr lang="en-US" altLang="zh-TW" dirty="0"/>
              <a:t>value</a:t>
            </a:r>
            <a:r>
              <a:rPr lang="zh-TW" altLang="en-US" dirty="0"/>
              <a:t>。可以通過</a:t>
            </a:r>
            <a:r>
              <a:rPr lang="en-US" altLang="zh-TW" dirty="0"/>
              <a:t>value</a:t>
            </a:r>
            <a:r>
              <a:rPr lang="zh-TW" altLang="en-US" dirty="0"/>
              <a:t>和</a:t>
            </a:r>
            <a:r>
              <a:rPr lang="en-US" altLang="zh-TW" dirty="0"/>
              <a:t>index</a:t>
            </a:r>
            <a:r>
              <a:rPr lang="zh-TW" altLang="en-US" dirty="0"/>
              <a:t>屬性查看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9873"/>
            <a:ext cx="10279139" cy="266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8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可以看到，左邊表示</a:t>
            </a:r>
            <a:r>
              <a:rPr lang="en-US" altLang="zh-TW" dirty="0"/>
              <a:t>index</a:t>
            </a:r>
            <a:r>
              <a:rPr lang="zh-TW" altLang="en-US" dirty="0"/>
              <a:t>，右邊表示對應的</a:t>
            </a:r>
            <a:r>
              <a:rPr lang="en-US" altLang="zh-TW" dirty="0"/>
              <a:t>value</a:t>
            </a:r>
            <a:r>
              <a:rPr lang="zh-TW" altLang="en-US" dirty="0"/>
              <a:t>。可以通過</a:t>
            </a:r>
            <a:r>
              <a:rPr lang="en-US" altLang="zh-TW" dirty="0"/>
              <a:t>value</a:t>
            </a:r>
            <a:r>
              <a:rPr lang="zh-TW" altLang="en-US" dirty="0"/>
              <a:t>和</a:t>
            </a:r>
            <a:r>
              <a:rPr lang="en-US" altLang="zh-TW" dirty="0"/>
              <a:t>index</a:t>
            </a:r>
            <a:r>
              <a:rPr lang="zh-TW" altLang="en-US" dirty="0"/>
              <a:t>屬性查看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9873"/>
            <a:ext cx="6701589" cy="17345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44401"/>
            <a:ext cx="6890149" cy="14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10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當然我們也可以自己指定</a:t>
            </a:r>
            <a:r>
              <a:rPr lang="en-US" altLang="zh-TW" dirty="0"/>
              <a:t>index</a:t>
            </a:r>
            <a:r>
              <a:rPr lang="zh-TW" altLang="en-US" dirty="0"/>
              <a:t>的</a:t>
            </a:r>
            <a:r>
              <a:rPr lang="en-US" altLang="zh-TW" dirty="0"/>
              <a:t>label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2503"/>
            <a:ext cx="10808068" cy="276701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17431"/>
            <a:ext cx="10353487" cy="14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series</a:t>
            </a:r>
            <a:r>
              <a:rPr lang="zh-TW" altLang="en-US" b="1" dirty="0"/>
              <a:t>的運算 </a:t>
            </a:r>
            <a:r>
              <a:rPr lang="en-US" altLang="zh-TW" b="1" dirty="0"/>
              <a:t>see CHAPTER 5 Getting Started with pandas</a:t>
            </a:r>
          </a:p>
          <a:p>
            <a:r>
              <a:rPr lang="zh-TW" altLang="en-US" dirty="0"/>
              <a:t>建立</a:t>
            </a:r>
            <a:r>
              <a:rPr lang="en-US" altLang="zh-TW" dirty="0"/>
              <a:t>series</a:t>
            </a:r>
          </a:p>
          <a:p>
            <a:pPr lvl="1"/>
            <a:r>
              <a:rPr lang="zh-TW" altLang="en-US" dirty="0"/>
              <a:t>使用</a:t>
            </a:r>
            <a:r>
              <a:rPr lang="en-US" altLang="zh-TW" dirty="0" err="1"/>
              <a:t>pandas.Series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使用字典資料型態傳入</a:t>
            </a:r>
            <a:r>
              <a:rPr lang="en-US" altLang="zh-TW" dirty="0" err="1"/>
              <a:t>pandas.Series</a:t>
            </a:r>
            <a:r>
              <a:rPr lang="en-US" altLang="zh-TW" dirty="0"/>
              <a:t>()</a:t>
            </a:r>
          </a:p>
          <a:p>
            <a:r>
              <a:rPr lang="zh-TW" altLang="en-US" dirty="0"/>
              <a:t>搜尋滿足條件的資料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284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可以用</a:t>
            </a:r>
            <a:r>
              <a:rPr lang="en-US" altLang="zh-TW" dirty="0"/>
              <a:t>index</a:t>
            </a:r>
            <a:r>
              <a:rPr lang="zh-TW" altLang="en-US" dirty="0"/>
              <a:t>的</a:t>
            </a:r>
            <a:r>
              <a:rPr lang="en-US" altLang="zh-TW" dirty="0"/>
              <a:t>label</a:t>
            </a:r>
            <a:r>
              <a:rPr lang="zh-TW" altLang="en-US" dirty="0"/>
              <a:t>來選擇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2779"/>
            <a:ext cx="2594811" cy="14391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1918"/>
            <a:ext cx="4022558" cy="265242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021179" y="5992297"/>
            <a:ext cx="702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這裡</a:t>
            </a:r>
            <a:r>
              <a:rPr lang="en-US" altLang="zh-TW" dirty="0"/>
              <a:t>['c', 'a', 'd']</a:t>
            </a:r>
            <a:r>
              <a:rPr lang="zh-TW" altLang="en-US" dirty="0"/>
              <a:t>其實被當做了索引，儘管這個索引是用</a:t>
            </a:r>
            <a:r>
              <a:rPr lang="en-US" altLang="zh-TW" dirty="0"/>
              <a:t>string</a:t>
            </a:r>
            <a:r>
              <a:rPr lang="zh-TW" altLang="en-US" dirty="0"/>
              <a:t>構成的。</a:t>
            </a:r>
          </a:p>
        </p:txBody>
      </p:sp>
    </p:spTree>
    <p:extLst>
      <p:ext uri="{BB962C8B-B14F-4D97-AF65-F5344CB8AC3E}">
        <p14:creationId xmlns:p14="http://schemas.microsoft.com/office/powerpoint/2010/main" val="168441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numpy</a:t>
            </a:r>
            <a:r>
              <a:rPr lang="zh-TW" altLang="en-US" dirty="0"/>
              <a:t>函數或類似的操作，會保留</a:t>
            </a:r>
            <a:r>
              <a:rPr lang="en-US" altLang="zh-TW" dirty="0"/>
              <a:t>index-value</a:t>
            </a:r>
            <a:r>
              <a:rPr lang="zh-TW" altLang="en-US" dirty="0"/>
              <a:t>的關係：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62450"/>
            <a:ext cx="2650001" cy="20491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200" y="2362449"/>
            <a:ext cx="1645274" cy="202721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473" y="2340532"/>
            <a:ext cx="2642299" cy="204913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50" y="4389661"/>
            <a:ext cx="2597230" cy="15298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779" y="4411578"/>
            <a:ext cx="3129011" cy="150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37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還可以直接用現有的</a:t>
            </a:r>
            <a:r>
              <a:rPr lang="en-US" altLang="zh-TW" dirty="0" err="1"/>
              <a:t>dict</a:t>
            </a:r>
            <a:r>
              <a:rPr lang="zh-TW" altLang="en-US" dirty="0"/>
              <a:t>來創建</a:t>
            </a:r>
            <a:r>
              <a:rPr lang="en-US" altLang="zh-TW" dirty="0"/>
              <a:t>series</a:t>
            </a:r>
            <a:r>
              <a:rPr lang="zh-TW" altLang="en-US" dirty="0"/>
              <a:t>：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3469"/>
            <a:ext cx="10393365" cy="30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38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series</a:t>
            </a:r>
            <a:r>
              <a:rPr lang="zh-TW" altLang="en-US" dirty="0"/>
              <a:t>中的</a:t>
            </a:r>
            <a:r>
              <a:rPr lang="en-US" altLang="zh-TW" dirty="0"/>
              <a:t>index</a:t>
            </a:r>
            <a:r>
              <a:rPr lang="zh-TW" altLang="en-US" dirty="0"/>
              <a:t>其實就是</a:t>
            </a:r>
            <a:r>
              <a:rPr lang="en-US" altLang="zh-TW" dirty="0" err="1"/>
              <a:t>dict</a:t>
            </a:r>
            <a:r>
              <a:rPr lang="zh-TW" altLang="en-US" dirty="0"/>
              <a:t>中排好序的</a:t>
            </a:r>
            <a:r>
              <a:rPr lang="en-US" altLang="zh-TW" dirty="0"/>
              <a:t>keys</a:t>
            </a:r>
            <a:r>
              <a:rPr lang="zh-TW" altLang="en-US" dirty="0"/>
              <a:t>。我們也可以傳入一個自己想要的順序：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5153"/>
            <a:ext cx="9019768" cy="32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86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順序是按</a:t>
            </a:r>
            <a:r>
              <a:rPr lang="en-US" altLang="zh-TW" dirty="0"/>
              <a:t>states</a:t>
            </a:r>
            <a:r>
              <a:rPr lang="zh-TW" altLang="en-US" dirty="0"/>
              <a:t>裡來的，但因為沒有找到</a:t>
            </a:r>
            <a:r>
              <a:rPr lang="en-US" altLang="zh-TW" dirty="0" err="1"/>
              <a:t>california</a:t>
            </a:r>
            <a:r>
              <a:rPr lang="en-US" altLang="zh-TW" dirty="0"/>
              <a:t>,</a:t>
            </a:r>
            <a:r>
              <a:rPr lang="zh-TW" altLang="en-US" dirty="0"/>
              <a:t>所以是</a:t>
            </a:r>
            <a:r>
              <a:rPr lang="en-US" altLang="zh-TW" dirty="0" err="1"/>
              <a:t>NaN</a:t>
            </a:r>
            <a:r>
              <a:rPr lang="zh-TW" altLang="en-US" dirty="0"/>
              <a:t>。 </a:t>
            </a:r>
            <a:r>
              <a:rPr lang="en-US" altLang="zh-TW" dirty="0" err="1"/>
              <a:t>NaN</a:t>
            </a:r>
            <a:r>
              <a:rPr lang="zh-TW" altLang="en-US" dirty="0"/>
              <a:t>表示缺失數據，用之後我們提到的話就用</a:t>
            </a:r>
            <a:r>
              <a:rPr lang="en-US" altLang="zh-TW" dirty="0"/>
              <a:t>missing</a:t>
            </a:r>
            <a:r>
              <a:rPr lang="zh-TW" altLang="en-US" dirty="0"/>
              <a:t>或</a:t>
            </a:r>
            <a:r>
              <a:rPr lang="en-US" altLang="zh-TW" dirty="0"/>
              <a:t>NA</a:t>
            </a:r>
            <a:r>
              <a:rPr lang="zh-TW" altLang="en-US" dirty="0"/>
              <a:t>來指代。 </a:t>
            </a:r>
            <a:r>
              <a:rPr lang="en-US" altLang="zh-TW" dirty="0"/>
              <a:t>pandas</a:t>
            </a:r>
            <a:r>
              <a:rPr lang="zh-TW" altLang="en-US" dirty="0"/>
              <a:t>中的</a:t>
            </a:r>
            <a:r>
              <a:rPr lang="en-US" altLang="zh-TW" dirty="0" err="1"/>
              <a:t>isnull</a:t>
            </a:r>
            <a:r>
              <a:rPr lang="zh-TW" altLang="en-US" dirty="0"/>
              <a:t>和</a:t>
            </a:r>
            <a:r>
              <a:rPr lang="en-US" altLang="zh-TW" dirty="0" err="1"/>
              <a:t>notnull</a:t>
            </a:r>
            <a:r>
              <a:rPr lang="zh-TW" altLang="en-US" dirty="0"/>
              <a:t>函數可以用來檢測缺失數據：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0730"/>
            <a:ext cx="5546558" cy="327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27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順序是按</a:t>
            </a:r>
            <a:r>
              <a:rPr lang="en-US" altLang="zh-TW" dirty="0"/>
              <a:t>states</a:t>
            </a:r>
            <a:r>
              <a:rPr lang="zh-TW" altLang="en-US" dirty="0"/>
              <a:t>裡來的，但因為沒有找到</a:t>
            </a:r>
            <a:r>
              <a:rPr lang="en-US" altLang="zh-TW" dirty="0" err="1"/>
              <a:t>california</a:t>
            </a:r>
            <a:r>
              <a:rPr lang="en-US" altLang="zh-TW" dirty="0"/>
              <a:t>,</a:t>
            </a:r>
            <a:r>
              <a:rPr lang="zh-TW" altLang="en-US" dirty="0"/>
              <a:t>所以是</a:t>
            </a:r>
            <a:r>
              <a:rPr lang="en-US" altLang="zh-TW" dirty="0" err="1"/>
              <a:t>NaN</a:t>
            </a:r>
            <a:r>
              <a:rPr lang="zh-TW" altLang="en-US" dirty="0"/>
              <a:t>。 </a:t>
            </a:r>
            <a:r>
              <a:rPr lang="en-US" altLang="zh-TW" dirty="0" err="1"/>
              <a:t>NaN</a:t>
            </a:r>
            <a:r>
              <a:rPr lang="zh-TW" altLang="en-US" dirty="0"/>
              <a:t>表示缺失數據，用之後我們提到的話就用</a:t>
            </a:r>
            <a:r>
              <a:rPr lang="en-US" altLang="zh-TW" dirty="0"/>
              <a:t>missing</a:t>
            </a:r>
            <a:r>
              <a:rPr lang="zh-TW" altLang="en-US" dirty="0"/>
              <a:t>或</a:t>
            </a:r>
            <a:r>
              <a:rPr lang="en-US" altLang="zh-TW" dirty="0"/>
              <a:t>NA</a:t>
            </a:r>
            <a:r>
              <a:rPr lang="zh-TW" altLang="en-US" dirty="0"/>
              <a:t>來指代。 </a:t>
            </a:r>
            <a:r>
              <a:rPr lang="en-US" altLang="zh-TW" dirty="0"/>
              <a:t>pandas</a:t>
            </a:r>
            <a:r>
              <a:rPr lang="zh-TW" altLang="en-US" dirty="0"/>
              <a:t>中的</a:t>
            </a:r>
            <a:r>
              <a:rPr lang="en-US" altLang="zh-TW" dirty="0" err="1"/>
              <a:t>isnull</a:t>
            </a:r>
            <a:r>
              <a:rPr lang="zh-TW" altLang="en-US" dirty="0"/>
              <a:t>和</a:t>
            </a:r>
            <a:r>
              <a:rPr lang="en-US" altLang="zh-TW" dirty="0" err="1"/>
              <a:t>notnull</a:t>
            </a:r>
            <a:r>
              <a:rPr lang="zh-TW" altLang="en-US" dirty="0"/>
              <a:t>函數可以用來檢測缺失數據：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0730"/>
            <a:ext cx="3765884" cy="32784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3040730"/>
            <a:ext cx="3980603" cy="31362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202" y="3040729"/>
            <a:ext cx="4468058" cy="31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0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關於缺失</a:t>
            </a:r>
            <a:r>
              <a:rPr lang="zh-TW" altLang="en-US" dirty="0" smtClean="0"/>
              <a:t>數據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6277"/>
            <a:ext cx="2530642" cy="23099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42" y="2296277"/>
            <a:ext cx="3055090" cy="230994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931" y="2305843"/>
            <a:ext cx="2636389" cy="230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25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</a:t>
            </a:r>
            <a:r>
              <a:rPr lang="en-US" altLang="zh-TW" dirty="0"/>
              <a:t>Data alignment features</a:t>
            </a:r>
            <a:r>
              <a:rPr lang="zh-TW" altLang="en-US" dirty="0"/>
              <a:t>（數據對齊特色）和數據庫中的</a:t>
            </a:r>
            <a:r>
              <a:rPr lang="en-US" altLang="zh-TW" dirty="0"/>
              <a:t>join</a:t>
            </a:r>
            <a:r>
              <a:rPr lang="zh-TW" altLang="en-US" dirty="0"/>
              <a:t>相似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series</a:t>
            </a:r>
            <a:r>
              <a:rPr lang="zh-TW" altLang="en-US" dirty="0" smtClean="0"/>
              <a:t>自身</a:t>
            </a:r>
            <a:r>
              <a:rPr lang="zh-TW" altLang="en-US" dirty="0"/>
              <a:t>和它的</a:t>
            </a:r>
            <a:r>
              <a:rPr lang="en-US" altLang="zh-TW" dirty="0"/>
              <a:t>index</a:t>
            </a:r>
            <a:r>
              <a:rPr lang="zh-TW" altLang="en-US" dirty="0"/>
              <a:t>都有一個叫</a:t>
            </a:r>
            <a:r>
              <a:rPr lang="en-US" altLang="zh-TW" dirty="0"/>
              <a:t>name</a:t>
            </a:r>
            <a:r>
              <a:rPr lang="zh-TW" altLang="en-US" dirty="0"/>
              <a:t>的屬性，這個能和其他</a:t>
            </a:r>
            <a:r>
              <a:rPr lang="en-US" altLang="zh-TW" dirty="0"/>
              <a:t>pandas</a:t>
            </a:r>
            <a:r>
              <a:rPr lang="zh-TW" altLang="en-US" dirty="0"/>
              <a:t>的函數進行整合：</a:t>
            </a:r>
          </a:p>
        </p:txBody>
      </p:sp>
    </p:spTree>
    <p:extLst>
      <p:ext uri="{BB962C8B-B14F-4D97-AF65-F5344CB8AC3E}">
        <p14:creationId xmlns:p14="http://schemas.microsoft.com/office/powerpoint/2010/main" val="403016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pandas.Series() </a:t>
            </a:r>
            <a:r>
              <a:rPr lang="zh-TW" altLang="en-US" b="1" dirty="0"/>
              <a:t>建立</a:t>
            </a:r>
            <a:r>
              <a:rPr lang="en-US" altLang="zh-TW" b="1" dirty="0" smtClean="0"/>
              <a:t>Series</a:t>
            </a:r>
            <a:endParaRPr lang="en-US" altLang="zh-TW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72519"/>
            <a:ext cx="10744201" cy="18286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167031"/>
            <a:ext cx="10744202" cy="9824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6" y="5149516"/>
            <a:ext cx="10744203" cy="11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1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pandas.Series() </a:t>
            </a:r>
            <a:r>
              <a:rPr lang="zh-TW" altLang="en-US" b="1" dirty="0"/>
              <a:t>建立</a:t>
            </a:r>
            <a:r>
              <a:rPr lang="en-US" altLang="zh-TW" b="1" dirty="0" smtClean="0"/>
              <a:t>Series</a:t>
            </a:r>
            <a:endParaRPr lang="en-US" altLang="zh-TW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0866"/>
            <a:ext cx="10295021" cy="14097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890565"/>
            <a:ext cx="10295021" cy="114665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5037220"/>
            <a:ext cx="10295022" cy="127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8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透過</a:t>
            </a:r>
            <a:r>
              <a:rPr lang="en-US" altLang="zh-TW" b="1" dirty="0"/>
              <a:t>index(</a:t>
            </a:r>
            <a:r>
              <a:rPr lang="zh-TW" altLang="en-US" b="1" dirty="0"/>
              <a:t>索引</a:t>
            </a:r>
            <a:r>
              <a:rPr lang="en-US" altLang="zh-TW" b="1" dirty="0"/>
              <a:t>)</a:t>
            </a:r>
            <a:r>
              <a:rPr lang="zh-TW" altLang="en-US" b="1" dirty="0"/>
              <a:t>進行搜尋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7662"/>
            <a:ext cx="3935328" cy="19676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527" y="2347662"/>
            <a:ext cx="3728205" cy="19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3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透過</a:t>
            </a:r>
            <a:r>
              <a:rPr lang="en-US" altLang="zh-TW" b="1" dirty="0"/>
              <a:t>index(</a:t>
            </a:r>
            <a:r>
              <a:rPr lang="zh-TW" altLang="en-US" b="1" dirty="0"/>
              <a:t>索引</a:t>
            </a:r>
            <a:r>
              <a:rPr lang="en-US" altLang="zh-TW" b="1" dirty="0"/>
              <a:t>)</a:t>
            </a:r>
            <a:r>
              <a:rPr lang="zh-TW" altLang="en-US" b="1" dirty="0"/>
              <a:t>進行設定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1526"/>
            <a:ext cx="5152597" cy="35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2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更多</a:t>
            </a:r>
            <a:r>
              <a:rPr lang="zh-TW" altLang="en-US" b="1" dirty="0" smtClean="0"/>
              <a:t>運算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9034"/>
            <a:ext cx="2646844" cy="19681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043" y="2299034"/>
            <a:ext cx="2770011" cy="19681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054" y="2299034"/>
            <a:ext cx="2693280" cy="19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8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利用</a:t>
            </a:r>
            <a:r>
              <a:rPr lang="en-US" altLang="zh-TW" b="1" dirty="0" err="1"/>
              <a:t>dict</a:t>
            </a:r>
            <a:r>
              <a:rPr lang="zh-TW" altLang="en-US" b="1" dirty="0"/>
              <a:t>來創建</a:t>
            </a:r>
            <a:r>
              <a:rPr lang="en-US" altLang="zh-TW" b="1" dirty="0" smtClean="0"/>
              <a:t>series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b="1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98282"/>
            <a:ext cx="10295021" cy="18764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309644"/>
            <a:ext cx="10295021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5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pandas</a:t>
            </a:r>
            <a:r>
              <a:rPr lang="zh-TW" altLang="en-US" b="1" dirty="0"/>
              <a:t>的</a:t>
            </a:r>
            <a:r>
              <a:rPr lang="en-US" altLang="zh-TW" b="1" dirty="0" err="1"/>
              <a:t>isnull</a:t>
            </a:r>
            <a:r>
              <a:rPr lang="zh-TW" altLang="en-US" b="1" dirty="0"/>
              <a:t>和</a:t>
            </a:r>
            <a:r>
              <a:rPr lang="en-US" altLang="zh-TW" b="1" dirty="0" err="1"/>
              <a:t>notnull</a:t>
            </a:r>
            <a:r>
              <a:rPr lang="zh-TW" altLang="en-US" b="1" dirty="0"/>
              <a:t>函數檢測</a:t>
            </a:r>
            <a:r>
              <a:rPr lang="en-US" altLang="zh-TW" b="1" dirty="0"/>
              <a:t>MISSING Value(</a:t>
            </a:r>
            <a:r>
              <a:rPr lang="zh-TW" altLang="en-US" b="1" dirty="0"/>
              <a:t>缺失資料</a:t>
            </a:r>
            <a:r>
              <a:rPr lang="en-US" altLang="zh-TW" b="1" dirty="0"/>
              <a:t>)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2" y="2251409"/>
            <a:ext cx="3817770" cy="25451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2238124"/>
            <a:ext cx="3653841" cy="25584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252" y="2238123"/>
            <a:ext cx="4429581" cy="255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6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567</Words>
  <Application>Microsoft Office PowerPoint</Application>
  <PresentationFormat>寬螢幕</PresentationFormat>
  <Paragraphs>68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微軟正黑體</vt:lpstr>
      <vt:lpstr>新細明體</vt:lpstr>
      <vt:lpstr>標楷體</vt:lpstr>
      <vt:lpstr>Arial</vt:lpstr>
      <vt:lpstr>Bauhaus 93</vt:lpstr>
      <vt:lpstr>Calibri</vt:lpstr>
      <vt:lpstr>Calibri Light</vt:lpstr>
      <vt:lpstr>Office 佈景主題</vt:lpstr>
      <vt:lpstr>pandas</vt:lpstr>
      <vt:lpstr>pandas Data Structures| pandas的資料結構 ==&gt; series vs DataFrame</vt:lpstr>
      <vt:lpstr>pandas Data Structures| pandas的資料結構 ==&gt; series vs DataFrame</vt:lpstr>
      <vt:lpstr>pandas Data Structures| pandas的資料結構 ==&gt; series vs DataFrame</vt:lpstr>
      <vt:lpstr>pandas Data Structures| pandas的資料結構 ==&gt; series vs DataFrame</vt:lpstr>
      <vt:lpstr>pandas Data Structures| pandas的資料結構 ==&gt; series vs DataFrame</vt:lpstr>
      <vt:lpstr>pandas Data Structures| pandas的資料結構 ==&gt; series vs DataFrame</vt:lpstr>
      <vt:lpstr>pandas Data Structures| pandas的資料結構 ==&gt; series vs DataFrame</vt:lpstr>
      <vt:lpstr>pandas Data Structures| pandas的資料結構 ==&gt; series vs DataFrame</vt:lpstr>
      <vt:lpstr>Series自動排序(Data alignment features)</vt:lpstr>
      <vt:lpstr>series name屬性的運用</vt:lpstr>
      <vt:lpstr>series name屬性的運用</vt:lpstr>
      <vt:lpstr>DataFrame的運算 see CHAPTER 5 Getting Started with pandas</vt:lpstr>
      <vt:lpstr>pandas_20220311 pandas資料匯入與資料清理(Data cleaning)</vt:lpstr>
      <vt:lpstr>PowerPoint 簡報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2022-03-16T02:47:42Z</dcterms:created>
  <dcterms:modified xsi:type="dcterms:W3CDTF">2022-03-16T02:49:53Z</dcterms:modified>
</cp:coreProperties>
</file>