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e25b948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e25b948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2.jpg"/><Relationship Id="rId7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>
            <a:off x="706450" y="1448375"/>
            <a:ext cx="7347000" cy="340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ja" sz="2300">
                <a:latin typeface="Nunito"/>
                <a:ea typeface="Nunito"/>
                <a:cs typeface="Nunito"/>
                <a:sym typeface="Nunito"/>
              </a:rPr>
              <a:t>ダッシュボード全体像</a:t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909000" y="2020708"/>
            <a:ext cx="2478150" cy="1151937"/>
            <a:chOff x="909000" y="1597864"/>
            <a:chExt cx="2478150" cy="1151937"/>
          </a:xfrm>
        </p:grpSpPr>
        <p:sp>
          <p:nvSpPr>
            <p:cNvPr id="280" name="Google Shape;280;p13"/>
            <p:cNvSpPr/>
            <p:nvPr/>
          </p:nvSpPr>
          <p:spPr>
            <a:xfrm>
              <a:off x="909000" y="1597875"/>
              <a:ext cx="1209600" cy="55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F1顧客数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2177538" y="1597864"/>
              <a:ext cx="1209600" cy="55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F2転換率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909000" y="2191488"/>
              <a:ext cx="1209600" cy="55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F2転換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平均日数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177550" y="2191501"/>
              <a:ext cx="1209600" cy="55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サブスク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>
                  <a:latin typeface="Nunito"/>
                  <a:ea typeface="Nunito"/>
                  <a:cs typeface="Nunito"/>
                  <a:sym typeface="Nunito"/>
                </a:rPr>
                <a:t>移行率</a:t>
              </a: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descr="Simple Bar Chart with Four Bars of Varying Heights Representing Data or Statistics（提供: Getty Images）" id="284" name="Google Shape;284;p13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3506125" y="2006844"/>
            <a:ext cx="2181750" cy="115192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Editable Icon of Line Chart, Vector illustration isolated on white background. using for Presentation, website or mobile app（提供: Getty Images）" id="285" name="Google Shape;285;p13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5829092" y="1968513"/>
            <a:ext cx="2036500" cy="12036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Filter icon with check sign. Funnel icon and approved, confirm, done, tick, completed symbol（提供: Getty Images）" id="286" name="Google Shape;286;p13"/>
          <p:cNvPicPr preferRelativeResize="0"/>
          <p:nvPr/>
        </p:nvPicPr>
        <p:blipFill rotWithShape="1">
          <a:blip r:embed="rId5">
            <a:alphaModFix amt="10000"/>
          </a:blip>
          <a:srcRect b="14920" l="0" r="0" t="9533"/>
          <a:stretch/>
        </p:blipFill>
        <p:spPr>
          <a:xfrm>
            <a:off x="5927339" y="3338824"/>
            <a:ext cx="1837798" cy="1388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13"/>
          <p:cNvSpPr txBox="1"/>
          <p:nvPr/>
        </p:nvSpPr>
        <p:spPr>
          <a:xfrm>
            <a:off x="3736833" y="2364544"/>
            <a:ext cx="1837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月別F1→F2転換率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5924308" y="2305527"/>
            <a:ext cx="1837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F2移行までの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平均日数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838523" y="1536455"/>
            <a:ext cx="22815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F2転換</a:t>
            </a:r>
            <a:r>
              <a:rPr b="1"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ダッシュボード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Accounting bar graph black and white 2D cartoon object（提供: Getty Images）" id="290" name="Google Shape;290;p13"/>
          <p:cNvPicPr preferRelativeResize="0"/>
          <p:nvPr/>
        </p:nvPicPr>
        <p:blipFill>
          <a:blip r:embed="rId6">
            <a:alphaModFix amt="28000"/>
          </a:blip>
          <a:stretch>
            <a:fillRect/>
          </a:stretch>
        </p:blipFill>
        <p:spPr>
          <a:xfrm>
            <a:off x="1019982" y="3207738"/>
            <a:ext cx="2281498" cy="16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3"/>
          <p:cNvSpPr txBox="1"/>
          <p:nvPr/>
        </p:nvSpPr>
        <p:spPr>
          <a:xfrm>
            <a:off x="1255539" y="3490979"/>
            <a:ext cx="18378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カテゴリ別</a:t>
            </a: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F2転換率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・F1広告カテゴリ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・F1CPカテゴリ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・F1商品カテゴリ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colorful pie chart（提供: Getty Images）" id="292" name="Google Shape;292;p13"/>
          <p:cNvPicPr preferRelativeResize="0"/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>
            <a:off x="3950419" y="3311899"/>
            <a:ext cx="1398451" cy="13984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13"/>
          <p:cNvSpPr txBox="1"/>
          <p:nvPr/>
        </p:nvSpPr>
        <p:spPr>
          <a:xfrm>
            <a:off x="3844714" y="3303588"/>
            <a:ext cx="16242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F1顧客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ステータス分布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・F1のまま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・F2転換済み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・休眠（F1後一定期間経過）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3"/>
          <p:cNvSpPr txBox="1"/>
          <p:nvPr/>
        </p:nvSpPr>
        <p:spPr>
          <a:xfrm>
            <a:off x="5934811" y="3321160"/>
            <a:ext cx="18378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フィルタ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・期間（F1出荷日）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・F1広告カテゴリ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・F1CPカテゴリ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・F1商品カテゴリ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etc.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1464025" y="2444226"/>
            <a:ext cx="1268700" cy="21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Nunito"/>
                <a:ea typeface="Nunito"/>
                <a:cs typeface="Nunito"/>
                <a:sym typeface="Nunito"/>
              </a:rPr>
              <a:t>KPIカウンタ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