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5"/>
  </p:normalViewPr>
  <p:slideViewPr>
    <p:cSldViewPr snapToGrid="0" snapToObjects="1">
      <p:cViewPr>
        <p:scale>
          <a:sx n="83" d="100"/>
          <a:sy n="83" d="100"/>
        </p:scale>
        <p:origin x="8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E986-100C-0F4A-9B75-7A2111B16C1D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F161-E7C5-1049-9FF6-BB60D38DF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6C81EA-254A-5F42-89A7-FB6EDC65D02C}"/>
              </a:ext>
            </a:extLst>
          </p:cNvPr>
          <p:cNvSpPr/>
          <p:nvPr/>
        </p:nvSpPr>
        <p:spPr>
          <a:xfrm>
            <a:off x="612321" y="4396607"/>
            <a:ext cx="115769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一</a:t>
            </a:r>
            <a:r>
              <a:rPr lang="zh-CN" altLang="en-US" sz="36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sz="3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产品名称</a:t>
            </a:r>
            <a:endParaRPr lang="en-US" sz="3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en-US" sz="32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bilibili手机客户端</a:t>
            </a:r>
            <a:endParaRPr lang="en-US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sz="3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二</a:t>
            </a:r>
            <a:r>
              <a:rPr lang="zh-CN" altLang="en-US" sz="36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sz="3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数据来源</a:t>
            </a:r>
            <a:endParaRPr lang="en-US" sz="3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	1.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sz="32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数据采集来自于七麦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，主要选择了来自</a:t>
            </a:r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AppStore,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华为应用商店和小米应用商店的评论。</a:t>
            </a:r>
            <a:endParaRPr lang="en-US" altLang="zh-CN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2.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 时间跨度为</a:t>
            </a:r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2020/11/17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–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2021/1/17</a:t>
            </a:r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CN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EBC3-0603-0D43-B9C7-CC19FF323A0B}"/>
              </a:ext>
            </a:extLst>
          </p:cNvPr>
          <p:cNvSpPr txBox="1"/>
          <p:nvPr/>
        </p:nvSpPr>
        <p:spPr>
          <a:xfrm>
            <a:off x="394989" y="1926773"/>
            <a:ext cx="12011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提炼需求</a:t>
            </a:r>
            <a:r>
              <a:rPr lang="zh-CN" altLang="en-US" sz="72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en-US" altLang="zh-CN" sz="7200" b="1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bilibili</a:t>
            </a:r>
            <a:r>
              <a:rPr lang="zh-CN" altLang="en-US" sz="72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手机客户端</a:t>
            </a:r>
            <a:endParaRPr lang="en-US" sz="7200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2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C5AF80-90E2-8E43-A536-300369BE2228}"/>
              </a:ext>
            </a:extLst>
          </p:cNvPr>
          <p:cNvSpPr txBox="1"/>
          <p:nvPr/>
        </p:nvSpPr>
        <p:spPr>
          <a:xfrm>
            <a:off x="486507" y="46919"/>
            <a:ext cx="1182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三、 采集用户反馈</a:t>
            </a:r>
            <a:endParaRPr lang="en-US" altLang="zh-CN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39CA4-6315-ED44-BEF2-14C69C91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3" y="631694"/>
            <a:ext cx="12151194" cy="885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14C1AD-C0E5-D14E-9DAF-05DB957D5699}"/>
              </a:ext>
            </a:extLst>
          </p:cNvPr>
          <p:cNvSpPr/>
          <p:nvPr/>
        </p:nvSpPr>
        <p:spPr>
          <a:xfrm>
            <a:off x="612321" y="645616"/>
            <a:ext cx="11576958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PingFang TC" panose="020B0400000000000000" pitchFamily="34" charset="-120"/>
                <a:ea typeface="PingFang TC" panose="020B0400000000000000" pitchFamily="34" charset="-120"/>
              </a:rPr>
              <a:t>四、</a:t>
            </a:r>
            <a:r>
              <a:rPr lang="en-US" sz="36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分析用户评论</a:t>
            </a:r>
            <a:endParaRPr lang="en-US" sz="3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sz="3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</a:t>
            </a:r>
            <a:r>
              <a:rPr lang="en-US" altLang="zh-CN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1</a:t>
            </a:r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endParaRPr lang="en-US" altLang="zh-CN" sz="2000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闪退卡顿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问题分析：</a:t>
            </a: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在不同的版本更新后，不同类型的手机均出现了闪退卡顿的问题。对于大多数用户来说是否能够正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常使用软件是最重要的考量因素。新版本更新后可能因为测试时的疏忽或者技术原因导致客户端十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分不稳定。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</a:t>
            </a:r>
            <a:r>
              <a:rPr lang="en-US" altLang="zh-CN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2</a:t>
            </a:r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endParaRPr lang="en-US" altLang="zh-CN" sz="2000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软件过大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问题分析：</a:t>
            </a: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在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2021/1/14-2021/1/15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期间，安卓与</a:t>
            </a:r>
            <a:r>
              <a:rPr lang="en-US" altLang="zh-CN" sz="2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ios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用户升级软件后均发现更新后的软件包占了较大内存。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且有用户反馈缓存无法彻底清除。部分用户手机内存较小的情况下将影响用户正常使用客户端。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</a:t>
            </a:r>
            <a:r>
              <a:rPr lang="en-US" altLang="zh-CN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3</a:t>
            </a:r>
            <a:r>
              <a:rPr lang="zh-CN" altLang="en-US" sz="2000" b="1" dirty="0"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endParaRPr lang="en-US" altLang="zh-CN" sz="2000" b="1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进度条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/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黑暗模式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问题分析：</a:t>
            </a:r>
            <a:endParaRPr lang="en-US" altLang="zh-CN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在华为客户端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6.13.0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版本更新后许多用户反馈进度条无法精确拖拽至特定时间点，希望恢复成以前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版本。这点影响了部分用户的观看体验。同时在</a:t>
            </a:r>
            <a:r>
              <a:rPr lang="en-US" altLang="zh-CN" sz="2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ios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系统推出了黑暗模式后一直有用户反馈希望</a:t>
            </a:r>
            <a:r>
              <a:rPr lang="en-US" altLang="zh-CN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r>
              <a:rPr lang="en-US" altLang="zh-CN" sz="2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bilibili</a:t>
            </a:r>
            <a:r>
              <a:rPr lang="zh-CN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可以推出黑暗模式以优化夜晚使用体验。</a:t>
            </a:r>
            <a:endParaRPr lang="en-US" altLang="zh-CN" sz="36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	</a:t>
            </a:r>
            <a:endParaRPr lang="zh-CN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29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58916-FDD6-2D42-B232-494F3BEEDA0C}"/>
              </a:ext>
            </a:extLst>
          </p:cNvPr>
          <p:cNvSpPr txBox="1"/>
          <p:nvPr/>
        </p:nvSpPr>
        <p:spPr>
          <a:xfrm>
            <a:off x="486507" y="46919"/>
            <a:ext cx="1182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PingFang TC" panose="020B0400000000000000" pitchFamily="34" charset="-120"/>
                <a:ea typeface="PingFang TC" panose="020B0400000000000000" pitchFamily="34" charset="-120"/>
              </a:rPr>
              <a:t>五、建立需求池</a:t>
            </a:r>
            <a:endParaRPr lang="en-US" altLang="zh-CN" sz="32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88BF7-8C88-0B43-BB72-092AAD76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4" y="1027048"/>
            <a:ext cx="12563131" cy="30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265</Words>
  <Application>Microsoft Macintosh PowerPoint</Application>
  <PresentationFormat>A3 Paper (297x420 mm)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PingFang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Yuke Liu</dc:creator>
  <cp:lastModifiedBy>Yuke Liu</cp:lastModifiedBy>
  <cp:revision>6</cp:revision>
  <dcterms:created xsi:type="dcterms:W3CDTF">2021-01-16T22:16:00Z</dcterms:created>
  <dcterms:modified xsi:type="dcterms:W3CDTF">2021-01-16T23:48:49Z</dcterms:modified>
</cp:coreProperties>
</file>