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sldIdLst>
    <p:sldId id="256" r:id="rId2"/>
    <p:sldId id="257" r:id="rId3"/>
    <p:sldId id="258" r:id="rId4"/>
    <p:sldId id="259" r:id="rId5"/>
    <p:sldId id="261" r:id="rId6"/>
    <p:sldId id="260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E99F22C4-3EB4-4985-9AD3-DC8726F0D6E9}">
          <p14:sldIdLst>
            <p14:sldId id="256"/>
          </p14:sldIdLst>
        </p14:section>
        <p14:section name="Untitled Section" id="{E37E0AC7-B9A9-4AEE-A81D-45B230DCCEEF}">
          <p14:sldIdLst>
            <p14:sldId id="257"/>
            <p14:sldId id="258"/>
            <p14:sldId id="259"/>
            <p14:sldId id="261"/>
            <p14:sldId id="260"/>
            <p14:sldId id="262"/>
            <p14:sldId id="263"/>
            <p14:sldId id="264"/>
            <p14:sldId id="265"/>
            <p14:sldId id="2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5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95269" y="1122363"/>
            <a:ext cx="9001462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95269" y="3602038"/>
            <a:ext cx="9001462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073681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289372"/>
            <a:ext cx="10367564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13806" y="621321"/>
            <a:ext cx="10367564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65998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52558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4204820"/>
            <a:ext cx="1035376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1485767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04821"/>
            <a:ext cx="1035376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  <p:sp>
        <p:nvSpPr>
          <p:cNvPr id="11" name="TextBox 10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429830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2126942"/>
            <a:ext cx="10355327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650556"/>
            <a:ext cx="10353763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28426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4" y="2088319"/>
            <a:ext cx="3298956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4" y="2911624"/>
            <a:ext cx="329895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4878" y="2088320"/>
            <a:ext cx="329855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4878" y="2911624"/>
            <a:ext cx="329982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088320"/>
            <a:ext cx="3291211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6346" y="2911624"/>
            <a:ext cx="3291211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348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4195899"/>
            <a:ext cx="329895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92020" y="2298987"/>
            <a:ext cx="2940050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772161"/>
            <a:ext cx="3298955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01" y="4195899"/>
            <a:ext cx="3298983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68996" y="2298987"/>
            <a:ext cx="293052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72160"/>
            <a:ext cx="3300336" cy="101903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423" y="4195899"/>
            <a:ext cx="3289900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52803" y="2298987"/>
            <a:ext cx="2932113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298" y="4772161"/>
            <a:ext cx="3294258" cy="1019037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597616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548889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599"/>
            <a:ext cx="254265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4" y="609599"/>
            <a:ext cx="7658705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460396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685800" y="2063396"/>
            <a:ext cx="10394707" cy="331118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428230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0731887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29244" y="657226"/>
            <a:ext cx="9733512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29244" y="3602038"/>
            <a:ext cx="9733512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90645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88319"/>
            <a:ext cx="510600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3403" y="2088319"/>
            <a:ext cx="5094154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03840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804" y="2088320"/>
            <a:ext cx="4879199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13795" y="2912232"/>
            <a:ext cx="510720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2003" y="2088320"/>
            <a:ext cx="4865554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912232"/>
            <a:ext cx="5095357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34910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879525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35049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8" y="609600"/>
            <a:ext cx="3932237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78064" y="609600"/>
            <a:ext cx="6189492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7228" y="2971800"/>
            <a:ext cx="3932237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930743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7227" y="609600"/>
            <a:ext cx="592977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4" y="758881"/>
            <a:ext cx="3255356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971800"/>
            <a:ext cx="5934950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925058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B74BE7-FD9B-460D-BB8D-F7667C1982B3}" type="datetimeFigureOut">
              <a:rPr lang="en-IN" smtClean="0"/>
              <a:t>18-09-2025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71C27E-B838-4BCF-BC93-7D4762762B8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050545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  <p:sldLayoutId id="2147483714" r:id="rId17"/>
    <p:sldLayoutId id="2147483715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themeOverride" Target="../theme/themeOverride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6F743-4B59-E29C-728B-C70BA2A2B8F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89054" y="1145809"/>
            <a:ext cx="9001462" cy="1095543"/>
          </a:xfrm>
        </p:spPr>
        <p:txBody>
          <a:bodyPr/>
          <a:lstStyle/>
          <a:p>
            <a:pPr algn="ctr"/>
            <a:r>
              <a:rPr lang="en-US" dirty="0"/>
              <a:t>Digital portfolio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693C97-3C22-9B94-60D9-032D4AD6EA4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50519" y="3229584"/>
            <a:ext cx="10807497" cy="2057524"/>
          </a:xfrm>
        </p:spPr>
        <p:txBody>
          <a:bodyPr>
            <a:normAutofit fontScale="25000" lnSpcReduction="20000"/>
          </a:bodyPr>
          <a:lstStyle/>
          <a:p>
            <a:pPr algn="l"/>
            <a:r>
              <a:rPr lang="en-US" sz="9600" dirty="0"/>
              <a:t>STUDENT NAME: YUKESH.K</a:t>
            </a:r>
          </a:p>
          <a:p>
            <a:pPr algn="l"/>
            <a:r>
              <a:rPr lang="en-US" sz="9600" dirty="0"/>
              <a:t> REGISTER NO    : 222409622</a:t>
            </a:r>
          </a:p>
          <a:p>
            <a:pPr algn="l"/>
            <a:r>
              <a:rPr lang="en-US" sz="9600" dirty="0"/>
              <a:t>  NMID                  : BBC5C063759BA3582540FB80CF91</a:t>
            </a:r>
          </a:p>
          <a:p>
            <a:pPr algn="l"/>
            <a:r>
              <a:rPr lang="en-US" sz="9600" dirty="0"/>
              <a:t>  DEPARMENT     : BCS(COMPUTER SCIENCE)</a:t>
            </a:r>
          </a:p>
          <a:p>
            <a:pPr algn="l"/>
            <a:r>
              <a:rPr lang="en-US" sz="9600" dirty="0"/>
              <a:t>  COLLEAGE        : OM SHANTI ARTS ND SCIENCE COLLEGE</a:t>
            </a:r>
          </a:p>
          <a:p>
            <a:pPr algn="l"/>
            <a:r>
              <a:rPr lang="en-US" sz="9600" dirty="0"/>
              <a:t>  UNIVERSITY       : MADARAS UNIVERSITY</a:t>
            </a:r>
          </a:p>
          <a:p>
            <a:pPr algn="ctr"/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304298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94A225-329F-8F7D-B7B4-7035CE5BF7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45" dirty="0"/>
              <a:t>RESULTS</a:t>
            </a:r>
            <a:r>
              <a:rPr lang="en-IN" spc="25" dirty="0"/>
              <a:t>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88EC35-AFAF-CBC3-7341-CD6BFD72D0E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309446"/>
            <a:ext cx="10353762" cy="4232030"/>
          </a:xfrm>
        </p:spPr>
        <p:txBody>
          <a:bodyPr>
            <a:normAutofit/>
          </a:bodyPr>
          <a:lstStyle/>
          <a:p>
            <a:pPr marL="248285" indent="-235585">
              <a:lnSpc>
                <a:spcPct val="100000"/>
              </a:lnSpc>
              <a:spcBef>
                <a:spcPts val="39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48285" algn="l"/>
              </a:tabLst>
            </a:pPr>
            <a:r>
              <a:rPr lang="en-US" dirty="0"/>
              <a:t>The</a:t>
            </a:r>
            <a:r>
              <a:rPr lang="en-US" spc="-60" dirty="0"/>
              <a:t> </a:t>
            </a:r>
            <a:r>
              <a:rPr lang="en-US" spc="-25" dirty="0"/>
              <a:t>digital</a:t>
            </a:r>
            <a:r>
              <a:rPr lang="en-US" spc="-35" dirty="0"/>
              <a:t> </a:t>
            </a:r>
            <a:r>
              <a:rPr lang="en-US" dirty="0"/>
              <a:t>portfolio</a:t>
            </a:r>
            <a:r>
              <a:rPr lang="en-US" spc="35" dirty="0"/>
              <a:t> </a:t>
            </a:r>
            <a:r>
              <a:rPr lang="en-US" dirty="0"/>
              <a:t>project</a:t>
            </a:r>
            <a:r>
              <a:rPr lang="en-US" spc="20" dirty="0"/>
              <a:t> </a:t>
            </a:r>
            <a:r>
              <a:rPr lang="en-US" spc="-35" dirty="0"/>
              <a:t>was</a:t>
            </a:r>
            <a:r>
              <a:rPr lang="en-US" spc="5" dirty="0"/>
              <a:t> </a:t>
            </a:r>
            <a:r>
              <a:rPr lang="en-US" spc="-35" dirty="0"/>
              <a:t>successfully</a:t>
            </a:r>
            <a:r>
              <a:rPr lang="en-US" spc="-30" dirty="0"/>
              <a:t> </a:t>
            </a:r>
            <a:r>
              <a:rPr lang="en-US" dirty="0"/>
              <a:t>completed</a:t>
            </a:r>
            <a:r>
              <a:rPr lang="en-US" spc="-15" dirty="0"/>
              <a:t> </a:t>
            </a:r>
            <a:r>
              <a:rPr lang="en-US" dirty="0"/>
              <a:t>with</a:t>
            </a:r>
            <a:r>
              <a:rPr lang="en-US" spc="35" dirty="0"/>
              <a:t> </a:t>
            </a:r>
            <a:r>
              <a:rPr lang="en-US" dirty="0"/>
              <a:t>the</a:t>
            </a:r>
            <a:r>
              <a:rPr lang="en-US" spc="15" dirty="0"/>
              <a:t> </a:t>
            </a:r>
            <a:r>
              <a:rPr lang="en-US" spc="-25" dirty="0"/>
              <a:t>following</a:t>
            </a:r>
            <a:r>
              <a:rPr lang="en-US" spc="-15" dirty="0"/>
              <a:t> </a:t>
            </a:r>
            <a:r>
              <a:rPr lang="en-US" spc="-10" dirty="0"/>
              <a:t>outcomes:</a:t>
            </a:r>
          </a:p>
          <a:p>
            <a:pPr marL="248285" indent="-235585">
              <a:lnSpc>
                <a:spcPct val="100000"/>
              </a:lnSpc>
              <a:spcBef>
                <a:spcPts val="54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48285" algn="l"/>
              </a:tabLst>
            </a:pPr>
            <a:r>
              <a:rPr lang="en-US" dirty="0"/>
              <a:t>1.</a:t>
            </a:r>
            <a:r>
              <a:rPr lang="en-US" spc="-25" dirty="0"/>
              <a:t> </a:t>
            </a:r>
            <a:r>
              <a:rPr lang="en-US" dirty="0"/>
              <a:t>Modern</a:t>
            </a:r>
            <a:r>
              <a:rPr lang="en-US" spc="-20" dirty="0"/>
              <a:t> </a:t>
            </a:r>
            <a:r>
              <a:rPr lang="en-US" dirty="0"/>
              <a:t>and</a:t>
            </a:r>
            <a:r>
              <a:rPr lang="en-US" spc="-10" dirty="0"/>
              <a:t> </a:t>
            </a:r>
            <a:r>
              <a:rPr lang="en-US" spc="-20" dirty="0"/>
              <a:t>Clean</a:t>
            </a:r>
            <a:r>
              <a:rPr lang="en-US" spc="-25" dirty="0"/>
              <a:t> </a:t>
            </a:r>
            <a:r>
              <a:rPr lang="en-US" dirty="0"/>
              <a:t>UI</a:t>
            </a:r>
            <a:r>
              <a:rPr lang="en-US" spc="20" dirty="0"/>
              <a:t> </a:t>
            </a:r>
            <a:r>
              <a:rPr lang="en-US" dirty="0"/>
              <a:t>Design</a:t>
            </a:r>
            <a:r>
              <a:rPr lang="en-US" spc="-25" dirty="0"/>
              <a:t> </a:t>
            </a:r>
            <a:r>
              <a:rPr lang="en-US" spc="-20" dirty="0"/>
              <a:t>User-</a:t>
            </a:r>
            <a:r>
              <a:rPr lang="en-US" spc="-10" dirty="0"/>
              <a:t>friendly</a:t>
            </a:r>
            <a:r>
              <a:rPr lang="en-US" spc="20" dirty="0"/>
              <a:t> </a:t>
            </a:r>
            <a:r>
              <a:rPr lang="en-US" spc="-20" dirty="0"/>
              <a:t>navigation.</a:t>
            </a:r>
            <a:r>
              <a:rPr lang="en-US" spc="-25" dirty="0"/>
              <a:t> </a:t>
            </a:r>
            <a:r>
              <a:rPr lang="en-US" spc="-10" dirty="0"/>
              <a:t>Aesthetic</a:t>
            </a:r>
            <a:r>
              <a:rPr lang="en-US" spc="-40" dirty="0"/>
              <a:t> </a:t>
            </a:r>
            <a:r>
              <a:rPr lang="en-US" dirty="0"/>
              <a:t>color</a:t>
            </a:r>
            <a:r>
              <a:rPr lang="en-US" spc="-15" dirty="0"/>
              <a:t> </a:t>
            </a:r>
            <a:r>
              <a:rPr lang="en-US" spc="-10" dirty="0"/>
              <a:t>scheme</a:t>
            </a:r>
            <a:r>
              <a:rPr lang="en-US" spc="-40" dirty="0"/>
              <a:t> </a:t>
            </a:r>
            <a:r>
              <a:rPr lang="en-US" dirty="0"/>
              <a:t>and</a:t>
            </a:r>
            <a:r>
              <a:rPr lang="en-US" spc="-5" dirty="0"/>
              <a:t> </a:t>
            </a:r>
            <a:r>
              <a:rPr lang="en-US" spc="-10" dirty="0"/>
              <a:t>typography</a:t>
            </a:r>
            <a:r>
              <a:rPr lang="en-US" spc="15" dirty="0"/>
              <a:t> </a:t>
            </a:r>
            <a:r>
              <a:rPr lang="en-US" spc="-20" dirty="0"/>
              <a:t>aligned</a:t>
            </a:r>
            <a:r>
              <a:rPr lang="en-US" spc="-5" dirty="0"/>
              <a:t> </a:t>
            </a:r>
            <a:r>
              <a:rPr lang="en-US" spc="-20" dirty="0"/>
              <a:t>with</a:t>
            </a:r>
            <a:r>
              <a:rPr lang="en-US" spc="-25" dirty="0"/>
              <a:t> </a:t>
            </a:r>
            <a:r>
              <a:rPr lang="en-US" spc="-10" dirty="0"/>
              <a:t>personal</a:t>
            </a:r>
            <a:r>
              <a:rPr lang="en-US" spc="-30" dirty="0"/>
              <a:t> </a:t>
            </a:r>
            <a:r>
              <a:rPr lang="en-US" spc="-10" dirty="0"/>
              <a:t>branding.</a:t>
            </a:r>
          </a:p>
          <a:p>
            <a:pPr marL="248285" marR="281940" indent="-236220">
              <a:lnSpc>
                <a:spcPct val="78700"/>
              </a:lnSpc>
              <a:spcBef>
                <a:spcPts val="80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48285" algn="l"/>
              </a:tabLst>
            </a:pPr>
            <a:r>
              <a:rPr lang="en-US" dirty="0"/>
              <a:t>2.</a:t>
            </a:r>
            <a:r>
              <a:rPr lang="en-US" spc="-30" dirty="0"/>
              <a:t> </a:t>
            </a:r>
            <a:r>
              <a:rPr lang="en-US" dirty="0"/>
              <a:t>Functional</a:t>
            </a:r>
            <a:r>
              <a:rPr lang="en-US" spc="15" dirty="0"/>
              <a:t> </a:t>
            </a:r>
            <a:r>
              <a:rPr lang="en-US" dirty="0"/>
              <a:t>Components Implemented</a:t>
            </a:r>
            <a:r>
              <a:rPr lang="en-US" spc="-20" dirty="0"/>
              <a:t> </a:t>
            </a:r>
            <a:r>
              <a:rPr lang="en-US" spc="-10" dirty="0"/>
              <a:t>Dynamic</a:t>
            </a:r>
            <a:r>
              <a:rPr lang="en-US" spc="-55" dirty="0"/>
              <a:t> </a:t>
            </a:r>
            <a:r>
              <a:rPr lang="en-US" dirty="0"/>
              <a:t>project</a:t>
            </a:r>
            <a:r>
              <a:rPr lang="en-US" spc="-40" dirty="0"/>
              <a:t> </a:t>
            </a:r>
            <a:r>
              <a:rPr lang="en-US" spc="-25" dirty="0"/>
              <a:t>gallery</a:t>
            </a:r>
            <a:r>
              <a:rPr lang="en-US" spc="5" dirty="0"/>
              <a:t> </a:t>
            </a:r>
            <a:r>
              <a:rPr lang="en-US" spc="-20" dirty="0"/>
              <a:t>with</a:t>
            </a:r>
            <a:r>
              <a:rPr lang="en-US" spc="-30" dirty="0"/>
              <a:t> </a:t>
            </a:r>
            <a:r>
              <a:rPr lang="en-US" spc="-10" dirty="0"/>
              <a:t>filters</a:t>
            </a:r>
            <a:r>
              <a:rPr lang="en-US" dirty="0"/>
              <a:t> or</a:t>
            </a:r>
            <a:r>
              <a:rPr lang="en-US" spc="20" dirty="0"/>
              <a:t> </a:t>
            </a:r>
            <a:r>
              <a:rPr lang="en-US" spc="-20" dirty="0"/>
              <a:t>categories</a:t>
            </a:r>
            <a:r>
              <a:rPr lang="en-US" dirty="0"/>
              <a:t> Contact</a:t>
            </a:r>
            <a:r>
              <a:rPr lang="en-US" spc="10" dirty="0"/>
              <a:t> </a:t>
            </a:r>
            <a:r>
              <a:rPr lang="en-US" dirty="0"/>
              <a:t>form</a:t>
            </a:r>
            <a:r>
              <a:rPr lang="en-US" spc="-55" dirty="0"/>
              <a:t> </a:t>
            </a:r>
            <a:r>
              <a:rPr lang="en-US" dirty="0"/>
              <a:t>with</a:t>
            </a:r>
            <a:r>
              <a:rPr lang="en-US" spc="-25" dirty="0"/>
              <a:t> </a:t>
            </a:r>
            <a:r>
              <a:rPr lang="en-US" spc="-20" dirty="0"/>
              <a:t>email</a:t>
            </a:r>
            <a:r>
              <a:rPr lang="en-US" spc="-40" dirty="0"/>
              <a:t> </a:t>
            </a:r>
            <a:r>
              <a:rPr lang="en-US" spc="-10" dirty="0"/>
              <a:t>functionality</a:t>
            </a:r>
            <a:r>
              <a:rPr lang="en-US" spc="70" dirty="0"/>
              <a:t> </a:t>
            </a:r>
            <a:r>
              <a:rPr lang="en-US" spc="-10" dirty="0"/>
              <a:t>(using </a:t>
            </a:r>
            <a:r>
              <a:rPr lang="en-US" spc="-20" dirty="0"/>
              <a:t>services</a:t>
            </a:r>
            <a:r>
              <a:rPr lang="en-US" spc="-40" dirty="0"/>
              <a:t> </a:t>
            </a:r>
            <a:r>
              <a:rPr lang="en-US" spc="-20" dirty="0"/>
              <a:t>like</a:t>
            </a:r>
            <a:r>
              <a:rPr lang="en-US" spc="20" dirty="0"/>
              <a:t> </a:t>
            </a:r>
            <a:r>
              <a:rPr lang="en-US" dirty="0"/>
              <a:t>Form spree</a:t>
            </a:r>
            <a:r>
              <a:rPr lang="en-US" spc="5" dirty="0"/>
              <a:t> </a:t>
            </a:r>
            <a:r>
              <a:rPr lang="en-US" dirty="0"/>
              <a:t>or </a:t>
            </a:r>
            <a:r>
              <a:rPr lang="en-US" spc="-30" dirty="0"/>
              <a:t>Email JS)</a:t>
            </a:r>
            <a:r>
              <a:rPr lang="en-US" spc="-25" dirty="0"/>
              <a:t> </a:t>
            </a:r>
            <a:r>
              <a:rPr lang="en-US" spc="-10" dirty="0"/>
              <a:t>Resume</a:t>
            </a:r>
            <a:r>
              <a:rPr lang="en-US" spc="35" dirty="0"/>
              <a:t> </a:t>
            </a:r>
            <a:r>
              <a:rPr lang="en-US" spc="-10" dirty="0"/>
              <a:t>download</a:t>
            </a:r>
            <a:r>
              <a:rPr lang="en-US" spc="5" dirty="0"/>
              <a:t> </a:t>
            </a:r>
            <a:r>
              <a:rPr lang="en-US" dirty="0"/>
              <a:t>button. Integrated</a:t>
            </a:r>
            <a:r>
              <a:rPr lang="en-US" spc="5" dirty="0"/>
              <a:t> </a:t>
            </a:r>
            <a:r>
              <a:rPr lang="en-US" spc="-10" dirty="0"/>
              <a:t>external</a:t>
            </a:r>
            <a:r>
              <a:rPr lang="en-US" spc="-15" dirty="0"/>
              <a:t> </a:t>
            </a:r>
            <a:r>
              <a:rPr lang="en-US" spc="-10" dirty="0"/>
              <a:t>links</a:t>
            </a:r>
            <a:r>
              <a:rPr lang="en-US" spc="30" dirty="0"/>
              <a:t> </a:t>
            </a:r>
            <a:r>
              <a:rPr lang="en-US" dirty="0"/>
              <a:t>to GitHub,</a:t>
            </a:r>
            <a:r>
              <a:rPr lang="en-US" spc="-5" dirty="0"/>
              <a:t> </a:t>
            </a:r>
            <a:r>
              <a:rPr lang="en-US" dirty="0"/>
              <a:t>LinkedIn, and</a:t>
            </a:r>
            <a:r>
              <a:rPr lang="en-US" spc="5" dirty="0"/>
              <a:t> </a:t>
            </a:r>
            <a:r>
              <a:rPr lang="en-US" dirty="0"/>
              <a:t>other </a:t>
            </a:r>
            <a:r>
              <a:rPr lang="en-US" spc="-10" dirty="0"/>
              <a:t>platforms.</a:t>
            </a:r>
          </a:p>
          <a:p>
            <a:pPr marL="248285" indent="-235585">
              <a:lnSpc>
                <a:spcPct val="100000"/>
              </a:lnSpc>
              <a:spcBef>
                <a:spcPts val="535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48285" algn="l"/>
              </a:tabLst>
            </a:pPr>
            <a:r>
              <a:rPr lang="en-US" dirty="0"/>
              <a:t>3.</a:t>
            </a:r>
            <a:r>
              <a:rPr lang="en-US" spc="-25" dirty="0"/>
              <a:t> </a:t>
            </a:r>
            <a:r>
              <a:rPr lang="en-US" dirty="0"/>
              <a:t>Performance</a:t>
            </a:r>
            <a:r>
              <a:rPr lang="en-US" spc="-40" dirty="0"/>
              <a:t> </a:t>
            </a:r>
            <a:r>
              <a:rPr lang="en-US" dirty="0"/>
              <a:t>and</a:t>
            </a:r>
            <a:r>
              <a:rPr lang="en-US" spc="-10" dirty="0"/>
              <a:t> </a:t>
            </a:r>
            <a:r>
              <a:rPr lang="en-US" dirty="0"/>
              <a:t>Optimization</a:t>
            </a:r>
            <a:r>
              <a:rPr lang="en-US" spc="-15" dirty="0"/>
              <a:t> </a:t>
            </a:r>
            <a:r>
              <a:rPr lang="en-US" dirty="0"/>
              <a:t>Fast</a:t>
            </a:r>
            <a:r>
              <a:rPr lang="en-US" spc="-30" dirty="0"/>
              <a:t> </a:t>
            </a:r>
            <a:r>
              <a:rPr lang="en-US" dirty="0"/>
              <a:t>load</a:t>
            </a:r>
            <a:r>
              <a:rPr lang="en-US" spc="-5" dirty="0"/>
              <a:t> </a:t>
            </a:r>
            <a:r>
              <a:rPr lang="en-US" spc="-10" dirty="0"/>
              <a:t>times</a:t>
            </a:r>
            <a:r>
              <a:rPr lang="en-US" spc="-45" dirty="0"/>
              <a:t> </a:t>
            </a:r>
            <a:r>
              <a:rPr lang="en-US" dirty="0"/>
              <a:t>due</a:t>
            </a:r>
            <a:r>
              <a:rPr lang="en-US" spc="-40" dirty="0"/>
              <a:t> </a:t>
            </a:r>
            <a:r>
              <a:rPr lang="en-US" dirty="0"/>
              <a:t>to</a:t>
            </a:r>
            <a:r>
              <a:rPr lang="en-US" spc="-15" dirty="0"/>
              <a:t> </a:t>
            </a:r>
            <a:r>
              <a:rPr lang="en-US" spc="-20" dirty="0"/>
              <a:t>image</a:t>
            </a:r>
            <a:r>
              <a:rPr lang="en-US" spc="-40" dirty="0"/>
              <a:t> </a:t>
            </a:r>
            <a:r>
              <a:rPr lang="en-US" dirty="0"/>
              <a:t>compression</a:t>
            </a:r>
            <a:r>
              <a:rPr lang="en-US" spc="-15" dirty="0"/>
              <a:t> </a:t>
            </a:r>
            <a:r>
              <a:rPr lang="en-US" dirty="0"/>
              <a:t>and</a:t>
            </a:r>
            <a:r>
              <a:rPr lang="en-US" spc="-5" dirty="0"/>
              <a:t> </a:t>
            </a:r>
            <a:r>
              <a:rPr lang="en-US" spc="-25" dirty="0"/>
              <a:t>clean</a:t>
            </a:r>
            <a:r>
              <a:rPr lang="en-US" spc="-15" dirty="0"/>
              <a:t> </a:t>
            </a:r>
            <a:r>
              <a:rPr lang="en-US" dirty="0"/>
              <a:t>code.</a:t>
            </a:r>
            <a:r>
              <a:rPr lang="en-US" spc="-20" dirty="0"/>
              <a:t> </a:t>
            </a:r>
            <a:r>
              <a:rPr lang="en-US" spc="-35" dirty="0"/>
              <a:t>Basic</a:t>
            </a:r>
            <a:r>
              <a:rPr lang="en-US" spc="-30" dirty="0"/>
              <a:t> </a:t>
            </a:r>
            <a:r>
              <a:rPr lang="en-US" dirty="0"/>
              <a:t>SEO</a:t>
            </a:r>
            <a:r>
              <a:rPr lang="en-US" spc="10" dirty="0"/>
              <a:t> </a:t>
            </a:r>
            <a:r>
              <a:rPr lang="en-US" spc="-20" dirty="0"/>
              <a:t>tags</a:t>
            </a:r>
            <a:r>
              <a:rPr lang="en-US" spc="-45" dirty="0"/>
              <a:t> </a:t>
            </a:r>
            <a:r>
              <a:rPr lang="en-US" dirty="0"/>
              <a:t>added</a:t>
            </a:r>
            <a:r>
              <a:rPr lang="en-US" spc="-5" dirty="0"/>
              <a:t> </a:t>
            </a:r>
            <a:r>
              <a:rPr lang="en-US" dirty="0"/>
              <a:t>for</a:t>
            </a:r>
            <a:r>
              <a:rPr lang="en-US" spc="40" dirty="0"/>
              <a:t> </a:t>
            </a:r>
            <a:r>
              <a:rPr lang="en-US" dirty="0"/>
              <a:t>better</a:t>
            </a:r>
            <a:r>
              <a:rPr lang="en-US" spc="-15" dirty="0"/>
              <a:t> </a:t>
            </a:r>
            <a:r>
              <a:rPr lang="en-US" spc="-10" dirty="0"/>
              <a:t>discoverability.</a:t>
            </a:r>
          </a:p>
          <a:p>
            <a:pPr marL="248285" indent="-235585">
              <a:lnSpc>
                <a:spcPct val="100000"/>
              </a:lnSpc>
              <a:spcBef>
                <a:spcPts val="540"/>
              </a:spcBef>
              <a:buClr>
                <a:srgbClr val="83992A"/>
              </a:buClr>
              <a:buSzPct val="114285"/>
              <a:buFont typeface="Arial MT"/>
              <a:buChar char="•"/>
              <a:tabLst>
                <a:tab pos="248285" algn="l"/>
              </a:tabLst>
            </a:pPr>
            <a:r>
              <a:rPr lang="en-US" spc="-10" dirty="0"/>
              <a:t>4.</a:t>
            </a:r>
            <a:r>
              <a:rPr lang="en-US" spc="-25" dirty="0"/>
              <a:t> </a:t>
            </a:r>
            <a:r>
              <a:rPr lang="en-US" dirty="0"/>
              <a:t>Deployment</a:t>
            </a:r>
            <a:r>
              <a:rPr lang="en-US" spc="-40" dirty="0"/>
              <a:t> </a:t>
            </a:r>
            <a:r>
              <a:rPr lang="en-US" spc="-30" dirty="0"/>
              <a:t>Successfully</a:t>
            </a:r>
            <a:r>
              <a:rPr lang="en-US" spc="10" dirty="0"/>
              <a:t> </a:t>
            </a:r>
            <a:r>
              <a:rPr lang="en-US" spc="-10" dirty="0"/>
              <a:t>deployed </a:t>
            </a:r>
            <a:r>
              <a:rPr lang="en-US" dirty="0"/>
              <a:t>online</a:t>
            </a:r>
            <a:r>
              <a:rPr lang="en-US" spc="10" dirty="0"/>
              <a:t> </a:t>
            </a:r>
            <a:r>
              <a:rPr lang="en-US" spc="-25" dirty="0"/>
              <a:t>using</a:t>
            </a:r>
            <a:r>
              <a:rPr lang="en-US" spc="-20" dirty="0"/>
              <a:t> </a:t>
            </a:r>
            <a:r>
              <a:rPr lang="en-US" dirty="0"/>
              <a:t>GitHub</a:t>
            </a:r>
            <a:r>
              <a:rPr lang="en-US" spc="30" dirty="0"/>
              <a:t> </a:t>
            </a:r>
            <a:r>
              <a:rPr lang="en-US" spc="-25" dirty="0"/>
              <a:t>Pages</a:t>
            </a:r>
            <a:r>
              <a:rPr lang="en-US" spc="5" dirty="0"/>
              <a:t> </a:t>
            </a:r>
            <a:r>
              <a:rPr lang="en-US" spc="235" dirty="0"/>
              <a:t>/</a:t>
            </a:r>
            <a:r>
              <a:rPr lang="en-US" spc="30" dirty="0"/>
              <a:t> </a:t>
            </a:r>
            <a:r>
              <a:rPr lang="en-US" spc="-10" dirty="0"/>
              <a:t>Netlify/</a:t>
            </a:r>
            <a:r>
              <a:rPr lang="en-US" spc="-10" dirty="0" err="1"/>
              <a:t>Vercel</a:t>
            </a:r>
            <a:r>
              <a:rPr lang="en-US" spc="-10" dirty="0"/>
              <a:t> .</a:t>
            </a:r>
          </a:p>
          <a:p>
            <a:pPr marL="12700">
              <a:lnSpc>
                <a:spcPct val="100000"/>
              </a:lnSpc>
              <a:spcBef>
                <a:spcPts val="385"/>
              </a:spcBef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61506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B4019-7713-7B0C-4291-788DDC2B7D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10" dirty="0"/>
              <a:t>CONCLUSION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A0370D-565D-A6C7-380D-06FF24DF8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2062" y="2096064"/>
            <a:ext cx="12250615" cy="3695136"/>
          </a:xfrm>
        </p:spPr>
        <p:txBody>
          <a:bodyPr>
            <a:normAutofit fontScale="85000" lnSpcReduction="10000"/>
          </a:bodyPr>
          <a:lstStyle/>
          <a:p>
            <a:r>
              <a:rPr lang="en-US" sz="2800" dirty="0">
                <a:latin typeface="Times New Roman"/>
                <a:cs typeface="Times New Roman"/>
              </a:rPr>
              <a:t>This</a:t>
            </a:r>
            <a:r>
              <a:rPr lang="en-US" sz="2800" spc="-80" dirty="0">
                <a:latin typeface="Times New Roman"/>
                <a:cs typeface="Times New Roman"/>
              </a:rPr>
              <a:t> </a:t>
            </a:r>
            <a:r>
              <a:rPr lang="en-US" sz="2800" spc="-40" dirty="0">
                <a:latin typeface="Times New Roman"/>
                <a:cs typeface="Times New Roman"/>
              </a:rPr>
              <a:t>digital</a:t>
            </a:r>
            <a:r>
              <a:rPr lang="en-US" sz="2800" spc="-5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portfolio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spc="-25" dirty="0">
                <a:latin typeface="Times New Roman"/>
                <a:cs typeface="Times New Roman"/>
              </a:rPr>
              <a:t>serves</a:t>
            </a:r>
            <a:r>
              <a:rPr lang="en-US" sz="2800" spc="-7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as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30" dirty="0">
                <a:latin typeface="Times New Roman"/>
                <a:cs typeface="Times New Roman"/>
              </a:rPr>
              <a:t> </a:t>
            </a:r>
            <a:r>
              <a:rPr lang="en-US" sz="2800" spc="-25" dirty="0">
                <a:latin typeface="Times New Roman"/>
                <a:cs typeface="Times New Roman"/>
              </a:rPr>
              <a:t>comprehensive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representation</a:t>
            </a:r>
            <a:r>
              <a:rPr lang="en-US" sz="2800" spc="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</a:t>
            </a:r>
            <a:r>
              <a:rPr lang="en-US" sz="2800" spc="240" dirty="0">
                <a:latin typeface="Times New Roman"/>
                <a:cs typeface="Times New Roman"/>
              </a:rPr>
              <a:t> </a:t>
            </a:r>
            <a:r>
              <a:rPr lang="en-US" sz="2800" spc="-85" dirty="0">
                <a:latin typeface="Times New Roman"/>
                <a:cs typeface="Times New Roman"/>
              </a:rPr>
              <a:t>my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latin typeface="Times New Roman"/>
                <a:cs typeface="Times New Roman"/>
              </a:rPr>
              <a:t>work </a:t>
            </a:r>
            <a:r>
              <a:rPr lang="en-US" sz="2800" dirty="0">
                <a:latin typeface="Times New Roman"/>
                <a:cs typeface="Times New Roman"/>
              </a:rPr>
              <a:t>and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30" dirty="0">
                <a:latin typeface="Times New Roman"/>
                <a:cs typeface="Times New Roman"/>
              </a:rPr>
              <a:t>experience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in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spc="-45" dirty="0">
                <a:latin typeface="Times New Roman"/>
                <a:cs typeface="Times New Roman"/>
              </a:rPr>
              <a:t>Artificial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spc="-45" dirty="0">
                <a:latin typeface="Times New Roman"/>
                <a:cs typeface="Times New Roman"/>
              </a:rPr>
              <a:t>intelligence.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am</a:t>
            </a:r>
            <a:r>
              <a:rPr lang="en-US" sz="2800" spc="-6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confident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that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it</a:t>
            </a:r>
            <a:r>
              <a:rPr lang="en-US" sz="2800" spc="20" dirty="0">
                <a:latin typeface="Times New Roman"/>
                <a:cs typeface="Times New Roman"/>
              </a:rPr>
              <a:t> </a:t>
            </a:r>
            <a:r>
              <a:rPr lang="en-US" sz="2800" spc="-90" dirty="0">
                <a:latin typeface="Times New Roman"/>
                <a:cs typeface="Times New Roman"/>
              </a:rPr>
              <a:t>will</a:t>
            </a:r>
            <a:r>
              <a:rPr lang="en-US" sz="2800" spc="-30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latin typeface="Times New Roman"/>
                <a:cs typeface="Times New Roman"/>
              </a:rPr>
              <a:t>provide</a:t>
            </a:r>
            <a:r>
              <a:rPr lang="en-US" sz="2800" spc="-35" dirty="0">
                <a:latin typeface="Times New Roman"/>
                <a:cs typeface="Times New Roman"/>
              </a:rPr>
              <a:t> </a:t>
            </a:r>
            <a:r>
              <a:rPr lang="en-US" sz="2800" spc="-50" dirty="0">
                <a:latin typeface="Times New Roman"/>
                <a:cs typeface="Times New Roman"/>
              </a:rPr>
              <a:t>a </a:t>
            </a:r>
            <a:r>
              <a:rPr lang="en-US" sz="2800" spc="-30" dirty="0">
                <a:latin typeface="Times New Roman"/>
                <a:cs typeface="Times New Roman"/>
              </a:rPr>
              <a:t>clear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latin typeface="Times New Roman"/>
                <a:cs typeface="Times New Roman"/>
              </a:rPr>
              <a:t>understanding</a:t>
            </a:r>
            <a:r>
              <a:rPr lang="en-US" sz="2800" spc="-5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of</a:t>
            </a:r>
            <a:r>
              <a:rPr lang="en-US" sz="2800" spc="240" dirty="0">
                <a:latin typeface="Times New Roman"/>
                <a:cs typeface="Times New Roman"/>
              </a:rPr>
              <a:t> </a:t>
            </a:r>
            <a:r>
              <a:rPr lang="en-US" sz="2800" spc="-85" dirty="0">
                <a:latin typeface="Times New Roman"/>
                <a:cs typeface="Times New Roman"/>
              </a:rPr>
              <a:t>my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spc="-50" dirty="0">
                <a:latin typeface="Times New Roman"/>
                <a:cs typeface="Times New Roman"/>
              </a:rPr>
              <a:t>skills</a:t>
            </a:r>
            <a:r>
              <a:rPr lang="en-US" sz="2800" spc="-1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and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30" dirty="0">
                <a:latin typeface="Times New Roman"/>
                <a:cs typeface="Times New Roman"/>
              </a:rPr>
              <a:t>expertise, </a:t>
            </a:r>
            <a:r>
              <a:rPr lang="en-US" sz="2800" dirty="0">
                <a:latin typeface="Times New Roman"/>
                <a:cs typeface="Times New Roman"/>
              </a:rPr>
              <a:t>and</a:t>
            </a:r>
            <a:r>
              <a:rPr lang="en-US" sz="2800" spc="-3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I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look</a:t>
            </a:r>
            <a:r>
              <a:rPr lang="en-US" sz="2800" spc="-30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forward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to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25" dirty="0">
                <a:latin typeface="Times New Roman"/>
                <a:cs typeface="Times New Roman"/>
              </a:rPr>
              <a:t>the </a:t>
            </a:r>
            <a:r>
              <a:rPr lang="en-US" sz="2800" dirty="0">
                <a:latin typeface="Times New Roman"/>
                <a:cs typeface="Times New Roman"/>
              </a:rPr>
              <a:t>opportunity</a:t>
            </a:r>
            <a:r>
              <a:rPr lang="en-US" sz="2800" spc="-5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to</a:t>
            </a:r>
            <a:r>
              <a:rPr lang="en-US" sz="2800" spc="5" dirty="0">
                <a:latin typeface="Times New Roman"/>
                <a:cs typeface="Times New Roman"/>
              </a:rPr>
              <a:t> </a:t>
            </a:r>
            <a:r>
              <a:rPr lang="en-US" sz="2800" spc="-35" dirty="0">
                <a:latin typeface="Times New Roman"/>
                <a:cs typeface="Times New Roman"/>
              </a:rPr>
              <a:t>discuss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latin typeface="Times New Roman"/>
                <a:cs typeface="Times New Roman"/>
              </a:rPr>
              <a:t>my</a:t>
            </a:r>
            <a:r>
              <a:rPr lang="en-US" sz="2800" dirty="0">
                <a:latin typeface="Times New Roman"/>
                <a:cs typeface="Times New Roman"/>
              </a:rPr>
              <a:t> </a:t>
            </a:r>
            <a:r>
              <a:rPr lang="en-US" sz="2800" spc="-40" dirty="0">
                <a:latin typeface="Times New Roman"/>
                <a:cs typeface="Times New Roman"/>
              </a:rPr>
              <a:t>qualifications</a:t>
            </a:r>
            <a:r>
              <a:rPr lang="en-US" sz="2800" spc="-1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further.</a:t>
            </a:r>
            <a:endParaRPr lang="en-US" sz="2800" dirty="0">
              <a:latin typeface="Times New Roman"/>
              <a:cs typeface="Times New Roman"/>
            </a:endParaRPr>
          </a:p>
          <a:p>
            <a:pPr marL="0" indent="0" algn="ctr">
              <a:buNone/>
            </a:pPr>
            <a:endParaRPr lang="en-IN" sz="4400" dirty="0"/>
          </a:p>
          <a:p>
            <a:pPr marL="0" indent="0" algn="ctr">
              <a:buNone/>
            </a:pPr>
            <a:r>
              <a:rPr lang="en-IN" sz="4400" dirty="0"/>
              <a:t> GITHUB LINK   </a:t>
            </a:r>
          </a:p>
          <a:p>
            <a:pPr marL="0" indent="0" algn="ctr">
              <a:buNone/>
            </a:pPr>
            <a:r>
              <a:rPr lang="en-IN" sz="3100" dirty="0"/>
              <a:t>https://github.com/yukesh-wq/DIGITAL-PORTFOLIO.git   </a:t>
            </a:r>
          </a:p>
        </p:txBody>
      </p:sp>
    </p:spTree>
    <p:extLst>
      <p:ext uri="{BB962C8B-B14F-4D97-AF65-F5344CB8AC3E}">
        <p14:creationId xmlns:p14="http://schemas.microsoft.com/office/powerpoint/2010/main" val="2437215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94EB-BD71-76DB-528C-FE9279079A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107005"/>
            <a:ext cx="10353761" cy="1498060"/>
          </a:xfrm>
        </p:spPr>
        <p:txBody>
          <a:bodyPr>
            <a:normAutofit/>
          </a:bodyPr>
          <a:lstStyle/>
          <a:p>
            <a:r>
              <a:rPr lang="en-US" sz="6000" dirty="0"/>
              <a:t>PROJECT TITLE</a:t>
            </a:r>
            <a:endParaRPr lang="en-IN" sz="6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4F7E6F-18B7-2EAA-29A6-7F6D10C24B8B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433753" y="2504249"/>
            <a:ext cx="11585643" cy="293526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4400" dirty="0"/>
              <a:t>   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This</a:t>
            </a:r>
            <a:r>
              <a:rPr lang="en-US" sz="3200" spc="-8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digital</a:t>
            </a:r>
            <a:r>
              <a:rPr lang="en-US" sz="3200" spc="-6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portfolio</a:t>
            </a:r>
            <a:r>
              <a:rPr lang="en-US" sz="3200" spc="-6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showcases</a:t>
            </a:r>
            <a:r>
              <a:rPr lang="en-US" sz="32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my</a:t>
            </a:r>
            <a:r>
              <a:rPr lang="en-US" sz="3200" spc="-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7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skills,</a:t>
            </a:r>
            <a:r>
              <a:rPr lang="en-US" sz="32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experience,</a:t>
            </a:r>
            <a:r>
              <a:rPr lang="en-US" sz="32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lang="en-US" sz="32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accomplishments</a:t>
            </a:r>
            <a:r>
              <a:rPr lang="en-US" sz="32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in </a:t>
            </a:r>
            <a:r>
              <a:rPr lang="en-US" sz="32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Artificial </a:t>
            </a:r>
            <a:r>
              <a:rPr lang="en-US" sz="32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intelligence.</a:t>
            </a:r>
            <a:r>
              <a:rPr lang="en-US" sz="32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The</a:t>
            </a:r>
            <a:r>
              <a:rPr lang="en-US" sz="32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portfolio</a:t>
            </a:r>
            <a:r>
              <a:rPr lang="en-US" sz="32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3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highlights</a:t>
            </a:r>
            <a:r>
              <a:rPr lang="en-US" sz="32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8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my</a:t>
            </a:r>
            <a:r>
              <a:rPr lang="en-US" sz="32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expertise</a:t>
            </a:r>
            <a:r>
              <a:rPr lang="en-US" sz="32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in</a:t>
            </a:r>
            <a:r>
              <a:rPr lang="en-US" sz="3200" spc="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python,</a:t>
            </a:r>
            <a:r>
              <a:rPr lang="en-US" sz="32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7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java</a:t>
            </a:r>
            <a:r>
              <a:rPr lang="en-US" sz="32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and </a:t>
            </a:r>
            <a:r>
              <a:rPr lang="en-US" sz="32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demonstrates</a:t>
            </a:r>
            <a:r>
              <a:rPr lang="en-US" sz="3200" spc="-3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8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my</a:t>
            </a:r>
            <a:r>
              <a:rPr lang="en-US" sz="32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5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ability </a:t>
            </a:r>
            <a:r>
              <a:rPr lang="en-US" sz="3200" spc="5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to</a:t>
            </a:r>
            <a:r>
              <a:rPr lang="en-US" sz="3200" spc="-5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32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success</a:t>
            </a:r>
            <a:endParaRPr lang="en-US" sz="32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0" indent="0">
              <a:buNone/>
            </a:pPr>
            <a:endParaRPr lang="en-US" sz="4400" dirty="0"/>
          </a:p>
        </p:txBody>
      </p:sp>
    </p:spTree>
    <p:extLst>
      <p:ext uri="{BB962C8B-B14F-4D97-AF65-F5344CB8AC3E}">
        <p14:creationId xmlns:p14="http://schemas.microsoft.com/office/powerpoint/2010/main" val="30041747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itle 18">
            <a:extLst>
              <a:ext uri="{FF2B5EF4-FFF2-40B4-BE49-F238E27FC236}">
                <a16:creationId xmlns:a16="http://schemas.microsoft.com/office/drawing/2014/main" id="{C26D1A93-05A1-9092-F666-7D9F6C2264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36653" y="316525"/>
            <a:ext cx="9001462" cy="855784"/>
          </a:xfrm>
        </p:spPr>
        <p:txBody>
          <a:bodyPr>
            <a:noAutofit/>
          </a:bodyPr>
          <a:lstStyle/>
          <a:p>
            <a:br>
              <a:rPr lang="en-US" sz="1800" b="0" dirty="0">
                <a:effectLst/>
              </a:rPr>
            </a:br>
            <a:br>
              <a:rPr lang="en-US" sz="1800" b="0" dirty="0">
                <a:effectLst/>
              </a:rPr>
            </a:br>
            <a:br>
              <a:rPr lang="en-US" sz="1800" b="0" dirty="0">
                <a:effectLst/>
              </a:rPr>
            </a:br>
            <a:br>
              <a:rPr lang="en-US" sz="1800" b="0" dirty="0">
                <a:effectLst/>
              </a:rPr>
            </a:br>
            <a:r>
              <a:rPr lang="en-US" sz="1800" b="0" dirty="0">
                <a:effectLst/>
              </a:rPr>
              <a:t>agenda</a:t>
            </a:r>
            <a:endParaRPr lang="en-IN" sz="1800" dirty="0"/>
          </a:p>
        </p:txBody>
      </p:sp>
      <p:sp>
        <p:nvSpPr>
          <p:cNvPr id="20" name="Text Placeholder 19">
            <a:extLst>
              <a:ext uri="{FF2B5EF4-FFF2-40B4-BE49-F238E27FC236}">
                <a16:creationId xmlns:a16="http://schemas.microsoft.com/office/drawing/2014/main" id="{53E5A6C2-C8A6-2AF7-D0A0-6E66595948A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40000" lnSpcReduction="20000"/>
          </a:bodyPr>
          <a:lstStyle/>
          <a:p>
            <a:pPr marL="457200" lvl="1" indent="0">
              <a:buNone/>
            </a:pPr>
            <a:endParaRPr lang="en-US" sz="24000" dirty="0"/>
          </a:p>
          <a:p>
            <a:pPr marL="457200" lvl="1" indent="0">
              <a:buNone/>
            </a:pPr>
            <a:endParaRPr lang="en-IN" dirty="0"/>
          </a:p>
        </p:txBody>
      </p:sp>
      <p:sp>
        <p:nvSpPr>
          <p:cNvPr id="21" name="Text Placeholder 19">
            <a:extLst>
              <a:ext uri="{FF2B5EF4-FFF2-40B4-BE49-F238E27FC236}">
                <a16:creationId xmlns:a16="http://schemas.microsoft.com/office/drawing/2014/main" id="{8769DBB9-7735-70E5-8002-A1AAC38109A8}"/>
              </a:ext>
            </a:extLst>
          </p:cNvPr>
          <p:cNvSpPr txBox="1">
            <a:spLocks/>
          </p:cNvSpPr>
          <p:nvPr/>
        </p:nvSpPr>
        <p:spPr>
          <a:xfrm>
            <a:off x="-629469" y="1298642"/>
            <a:ext cx="3932237" cy="287452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2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None/>
              <a:defRPr sz="1000" kern="1200">
                <a:solidFill>
                  <a:schemeClr val="tx1"/>
                </a:solidFill>
                <a:effectLst>
                  <a:outerShdw blurRad="50800" dist="38100" dir="2700000" algn="tl" rotWithShape="0">
                    <a:srgbClr val="000000">
                      <a:alpha val="48000"/>
                    </a:srgb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endParaRPr lang="en-I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C5FFB73-9156-2FE3-FC49-ADCBFEFF43EC}"/>
              </a:ext>
            </a:extLst>
          </p:cNvPr>
          <p:cNvSpPr txBox="1"/>
          <p:nvPr/>
        </p:nvSpPr>
        <p:spPr>
          <a:xfrm>
            <a:off x="2573216" y="1860622"/>
            <a:ext cx="6412522" cy="313675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48285" indent="-235585">
              <a:lnSpc>
                <a:spcPct val="100000"/>
              </a:lnSpc>
              <a:spcBef>
                <a:spcPts val="365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pos="248285" algn="l"/>
              </a:tabLst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1.</a:t>
            </a:r>
            <a:r>
              <a:rPr lang="en-US" sz="1800" spc="-7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Problem</a:t>
            </a:r>
            <a:r>
              <a:rPr lang="en-US" sz="1800" spc="-6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statements</a:t>
            </a:r>
            <a:endParaRPr lang="en-US" sz="18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248285" indent="-235585">
              <a:lnSpc>
                <a:spcPct val="100000"/>
              </a:lnSpc>
              <a:spcBef>
                <a:spcPts val="555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pos="248285" algn="l"/>
              </a:tabLst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2.</a:t>
            </a:r>
            <a:r>
              <a:rPr lang="en-US" sz="1800" spc="-6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Project</a:t>
            </a:r>
            <a:r>
              <a:rPr lang="en-US" sz="1800" spc="-6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overview</a:t>
            </a:r>
            <a:endParaRPr lang="en-US" sz="18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248285" indent="-235585">
              <a:lnSpc>
                <a:spcPct val="100000"/>
              </a:lnSpc>
              <a:spcBef>
                <a:spcPts val="50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pos="248285" algn="l"/>
              </a:tabLst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3.</a:t>
            </a:r>
            <a:r>
              <a:rPr lang="en-US" sz="1800" spc="-1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End</a:t>
            </a:r>
            <a:r>
              <a:rPr lang="en-US" sz="18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users</a:t>
            </a:r>
            <a:endParaRPr lang="en-US" sz="18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248285" indent="-235585">
              <a:lnSpc>
                <a:spcPct val="100000"/>
              </a:lnSpc>
              <a:spcBef>
                <a:spcPts val="49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pos="248285" algn="l"/>
              </a:tabLst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4.</a:t>
            </a:r>
            <a:r>
              <a:rPr lang="en-US" sz="1800" spc="-7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Tools</a:t>
            </a:r>
            <a:r>
              <a:rPr lang="en-US" sz="18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lang="en-US" sz="1800" spc="-7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Technologies</a:t>
            </a:r>
            <a:endParaRPr lang="en-US" sz="18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248285" indent="-235585">
              <a:lnSpc>
                <a:spcPct val="100000"/>
              </a:lnSpc>
              <a:spcBef>
                <a:spcPts val="56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pos="248285" algn="l"/>
              </a:tabLst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5.</a:t>
            </a:r>
            <a:r>
              <a:rPr lang="en-US" sz="1800" spc="-5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Portfolio</a:t>
            </a:r>
            <a:r>
              <a:rPr lang="en-US" sz="1800" spc="-1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design</a:t>
            </a:r>
            <a:r>
              <a:rPr lang="en-US" sz="1800" spc="-6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lang="en-US" sz="1800" spc="-5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layout</a:t>
            </a:r>
            <a:endParaRPr lang="en-US" sz="18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248285" indent="-235585">
              <a:lnSpc>
                <a:spcPct val="100000"/>
              </a:lnSpc>
              <a:spcBef>
                <a:spcPts val="49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pos="248285" algn="l"/>
              </a:tabLst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6.</a:t>
            </a:r>
            <a:r>
              <a:rPr lang="en-US" sz="1800" spc="-6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Features</a:t>
            </a:r>
            <a:r>
              <a:rPr lang="en-US" sz="18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lang="en-US" sz="1800" spc="-6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functionality</a:t>
            </a:r>
            <a:endParaRPr lang="en-US" sz="18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248285" indent="-235585">
              <a:lnSpc>
                <a:spcPct val="100000"/>
              </a:lnSpc>
              <a:spcBef>
                <a:spcPts val="56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pos="248285" algn="l"/>
              </a:tabLst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7.</a:t>
            </a:r>
            <a:r>
              <a:rPr lang="en-US" sz="1800" spc="-6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Results</a:t>
            </a:r>
            <a:r>
              <a:rPr lang="en-US" sz="18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endParaRPr lang="en-US" sz="18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248285" indent="-235585">
              <a:lnSpc>
                <a:spcPct val="100000"/>
              </a:lnSpc>
              <a:spcBef>
                <a:spcPts val="495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pos="248285" algn="l"/>
              </a:tabLst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8.</a:t>
            </a:r>
            <a:r>
              <a:rPr lang="en-US" sz="1800" spc="-8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Conclusion</a:t>
            </a:r>
            <a:endParaRPr lang="en-US" sz="1800" dirty="0">
              <a:solidFill>
                <a:schemeClr val="tx1">
                  <a:lumMod val="95000"/>
                </a:schemeClr>
              </a:solidFill>
              <a:latin typeface="Times New Roman"/>
              <a:cs typeface="Times New Roman"/>
            </a:endParaRPr>
          </a:p>
          <a:p>
            <a:pPr marL="248285" indent="-235585">
              <a:lnSpc>
                <a:spcPct val="100000"/>
              </a:lnSpc>
              <a:spcBef>
                <a:spcPts val="490"/>
              </a:spcBef>
              <a:buClr>
                <a:srgbClr val="83992A"/>
              </a:buClr>
              <a:buSzPct val="116129"/>
              <a:buFont typeface="Arial MT"/>
              <a:buChar char="•"/>
              <a:tabLst>
                <a:tab pos="248285" algn="l"/>
              </a:tabLst>
            </a:pPr>
            <a:r>
              <a:rPr lang="en-US" sz="18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9.</a:t>
            </a:r>
            <a:r>
              <a:rPr lang="en-US" sz="1800" spc="-3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dirty="0" err="1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Github</a:t>
            </a:r>
            <a:r>
              <a:rPr lang="en-US" sz="18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18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link</a:t>
            </a:r>
            <a:endParaRPr lang="en-IN" dirty="0">
              <a:solidFill>
                <a:schemeClr val="tx1">
                  <a:lumMod val="9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4344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1DB6A721-7AF2-268E-076E-2E0FA1BEA3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57046" y="304800"/>
            <a:ext cx="6600092" cy="1348154"/>
          </a:xfrm>
        </p:spPr>
        <p:txBody>
          <a:bodyPr>
            <a:normAutofit/>
          </a:bodyPr>
          <a:lstStyle/>
          <a:p>
            <a:r>
              <a:rPr lang="en-IN" spc="-55" dirty="0"/>
              <a:t>PROBLEM</a:t>
            </a:r>
            <a:r>
              <a:rPr lang="en-IN" spc="-160" dirty="0"/>
              <a:t> </a:t>
            </a:r>
            <a:r>
              <a:rPr lang="en-IN" spc="-35" dirty="0"/>
              <a:t>STATEMENT</a:t>
            </a:r>
            <a:endParaRPr lang="en-IN" dirty="0"/>
          </a:p>
        </p:txBody>
      </p:sp>
      <p:sp>
        <p:nvSpPr>
          <p:cNvPr id="9" name="Subtitle 8">
            <a:extLst>
              <a:ext uri="{FF2B5EF4-FFF2-40B4-BE49-F238E27FC236}">
                <a16:creationId xmlns:a16="http://schemas.microsoft.com/office/drawing/2014/main" id="{11DB7503-0726-9190-F91E-78078BD55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354" y="2356339"/>
            <a:ext cx="9063618" cy="324729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In</a:t>
            </a:r>
            <a:r>
              <a:rPr lang="en-US" sz="24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8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today’s</a:t>
            </a:r>
            <a:r>
              <a:rPr lang="en-US" sz="24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5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increasingly</a:t>
            </a:r>
            <a:r>
              <a:rPr lang="en-US" sz="2400" spc="-6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digital</a:t>
            </a:r>
            <a:r>
              <a:rPr lang="en-US" sz="24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world,</a:t>
            </a:r>
            <a:r>
              <a:rPr lang="en-US" sz="24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individuals</a:t>
            </a:r>
            <a:r>
              <a:rPr lang="en-US" sz="24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lang="en-US" sz="24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professionals</a:t>
            </a:r>
            <a:r>
              <a:rPr lang="en-US" sz="24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across </a:t>
            </a:r>
            <a:r>
              <a:rPr lang="en-US" sz="2400" spc="-3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various</a:t>
            </a:r>
            <a:r>
              <a:rPr lang="en-US" sz="24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fields</a:t>
            </a:r>
            <a:r>
              <a:rPr lang="en-US" sz="2400" spc="-3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face</a:t>
            </a:r>
            <a:r>
              <a:rPr lang="en-US" sz="2400" spc="-6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challenges</a:t>
            </a:r>
            <a:r>
              <a:rPr lang="en-US" sz="2400" spc="-7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in</a:t>
            </a:r>
            <a:r>
              <a:rPr lang="en-US" sz="2400" spc="-6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5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effectively</a:t>
            </a:r>
            <a:r>
              <a:rPr lang="en-US" sz="2400" spc="-6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showcasing</a:t>
            </a:r>
            <a:r>
              <a:rPr lang="en-US" sz="2400" spc="-6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their</a:t>
            </a:r>
            <a:r>
              <a:rPr lang="en-US" sz="2400" spc="-8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skills, </a:t>
            </a:r>
            <a:r>
              <a:rPr lang="en-US" sz="24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experiences,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lang="en-US" sz="24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3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achievements</a:t>
            </a:r>
            <a:r>
              <a:rPr lang="en-US" sz="24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to</a:t>
            </a:r>
            <a:r>
              <a:rPr lang="en-US" sz="2400" spc="-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potential</a:t>
            </a:r>
            <a:r>
              <a:rPr lang="en-US" sz="2400" spc="-5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employers, </a:t>
            </a:r>
            <a:r>
              <a:rPr lang="en-US" sz="2400" spc="-4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clients,</a:t>
            </a:r>
            <a:r>
              <a:rPr lang="en-US" sz="24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or</a:t>
            </a:r>
            <a:r>
              <a:rPr lang="en-US" sz="2400" spc="5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3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collaborators.</a:t>
            </a:r>
            <a:r>
              <a:rPr lang="en-US" sz="24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3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Traditional</a:t>
            </a:r>
            <a:r>
              <a:rPr lang="en-US" sz="24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resumes</a:t>
            </a:r>
            <a:r>
              <a:rPr lang="en-US" sz="2400" spc="-6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lang="en-US" sz="24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3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paper-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based</a:t>
            </a:r>
            <a:r>
              <a:rPr lang="en-US" sz="2400" spc="-2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portfolios are</a:t>
            </a:r>
            <a:r>
              <a:rPr lang="en-US" sz="24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often</a:t>
            </a:r>
            <a:r>
              <a:rPr lang="en-US" sz="2400" spc="1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static, </a:t>
            </a:r>
            <a:r>
              <a:rPr lang="en-US" sz="2400" spc="-3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limited</a:t>
            </a:r>
            <a:r>
              <a:rPr lang="en-US" sz="24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in</a:t>
            </a:r>
            <a:r>
              <a:rPr lang="en-US" sz="2400" spc="-5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content</a:t>
            </a:r>
            <a:r>
              <a:rPr lang="en-US" sz="2400" spc="-5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2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types</a:t>
            </a:r>
            <a:r>
              <a:rPr lang="en-US" sz="2400" spc="-7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8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(e.g.,</a:t>
            </a:r>
            <a:r>
              <a:rPr lang="en-US" sz="24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text</a:t>
            </a:r>
            <a:r>
              <a:rPr lang="en-US" sz="2400" spc="-5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4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only),</a:t>
            </a:r>
            <a:r>
              <a:rPr lang="en-US" sz="24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and</a:t>
            </a:r>
            <a:r>
              <a:rPr lang="en-US" sz="24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6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lack</a:t>
            </a:r>
            <a:r>
              <a:rPr lang="en-US" sz="2400" spc="-35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 </a:t>
            </a:r>
            <a:r>
              <a:rPr lang="en-US" sz="2400" spc="-10" dirty="0">
                <a:solidFill>
                  <a:schemeClr val="tx1">
                    <a:lumMod val="95000"/>
                  </a:schemeClr>
                </a:solidFill>
                <a:latin typeface="Times New Roman"/>
                <a:cs typeface="Times New Roman"/>
              </a:rPr>
              <a:t>interactivity</a:t>
            </a:r>
            <a:endParaRPr lang="en-US" sz="2400" dirty="0">
              <a:solidFill>
                <a:schemeClr val="tx1">
                  <a:lumMod val="95000"/>
                </a:schemeClr>
              </a:solidFill>
            </a:endParaRPr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93CF4CB7-4A31-611D-0A83-DF4ED312726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4141075" y="955431"/>
            <a:ext cx="3932237" cy="2819399"/>
          </a:xfrm>
        </p:spPr>
        <p:txBody>
          <a:bodyPr/>
          <a:lstStyle/>
          <a:p>
            <a:endParaRPr lang="en-US" sz="1800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00720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389AC-C0D7-29A9-D64D-5CF9589D54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85AE7-1F65-C330-7E64-19827E80721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spc="-25" dirty="0"/>
              <a:t>PROJECT</a:t>
            </a:r>
            <a:r>
              <a:rPr lang="en-IN" spc="-170" dirty="0"/>
              <a:t> </a:t>
            </a:r>
            <a:r>
              <a:rPr lang="en-IN" spc="-50" dirty="0"/>
              <a:t>OVERVIEW</a:t>
            </a:r>
            <a:endParaRPr lang="en-IN" dirty="0"/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BF0B1DEF-96E4-0E3B-9F1F-4DA679804CA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10000"/>
          </a:bodyPr>
          <a:lstStyle/>
          <a:p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modern</a:t>
            </a:r>
            <a:r>
              <a:rPr lang="en-US" spc="-20" dirty="0">
                <a:latin typeface="Times New Roman"/>
                <a:cs typeface="Times New Roman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digital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era,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maintaining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5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strong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online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presence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is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essential </a:t>
            </a:r>
            <a:r>
              <a:rPr lang="en-US" dirty="0">
                <a:latin typeface="Times New Roman"/>
                <a:cs typeface="Times New Roman"/>
              </a:rPr>
              <a:t>for</a:t>
            </a:r>
            <a:r>
              <a:rPr lang="en-US" spc="-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students,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professionals,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spc="-40" dirty="0">
                <a:latin typeface="Times New Roman"/>
                <a:cs typeface="Times New Roman"/>
              </a:rPr>
              <a:t>creatives</a:t>
            </a:r>
            <a:r>
              <a:rPr lang="en-US" spc="-85" dirty="0">
                <a:latin typeface="Times New Roman"/>
                <a:cs typeface="Times New Roman"/>
              </a:rPr>
              <a:t> </a:t>
            </a:r>
            <a:r>
              <a:rPr lang="en-US" spc="-75" dirty="0">
                <a:latin typeface="Times New Roman"/>
                <a:cs typeface="Times New Roman"/>
              </a:rPr>
              <a:t>alike.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40" dirty="0">
                <a:latin typeface="Times New Roman"/>
                <a:cs typeface="Times New Roman"/>
              </a:rPr>
              <a:t>digital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portfolio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serves </a:t>
            </a:r>
            <a:r>
              <a:rPr lang="en-US" dirty="0">
                <a:latin typeface="Times New Roman"/>
                <a:cs typeface="Times New Roman"/>
              </a:rPr>
              <a:t>as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a </a:t>
            </a:r>
            <a:r>
              <a:rPr lang="en-US" spc="-25" dirty="0">
                <a:latin typeface="Times New Roman"/>
                <a:cs typeface="Times New Roman"/>
              </a:rPr>
              <a:t>personalized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platform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to</a:t>
            </a:r>
            <a:r>
              <a:rPr lang="en-US" spc="-35" dirty="0">
                <a:latin typeface="Times New Roman"/>
                <a:cs typeface="Times New Roman"/>
              </a:rPr>
              <a:t> showcase </a:t>
            </a:r>
            <a:r>
              <a:rPr lang="en-US" dirty="0">
                <a:latin typeface="Times New Roman"/>
                <a:cs typeface="Times New Roman"/>
              </a:rPr>
              <a:t>an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spc="-60" dirty="0">
                <a:latin typeface="Times New Roman"/>
                <a:cs typeface="Times New Roman"/>
              </a:rPr>
              <a:t>individual’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s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70" dirty="0">
                <a:latin typeface="Times New Roman"/>
                <a:cs typeface="Times New Roman"/>
              </a:rPr>
              <a:t>skills,</a:t>
            </a:r>
            <a:r>
              <a:rPr lang="en-US" spc="-15" dirty="0">
                <a:latin typeface="Times New Roman"/>
                <a:cs typeface="Times New Roman"/>
              </a:rPr>
              <a:t> </a:t>
            </a:r>
            <a:r>
              <a:rPr lang="en-US" spc="-40" dirty="0">
                <a:latin typeface="Times New Roman"/>
                <a:cs typeface="Times New Roman"/>
              </a:rPr>
              <a:t>achievements,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work </a:t>
            </a:r>
            <a:r>
              <a:rPr lang="en-US" spc="-40" dirty="0">
                <a:latin typeface="Times New Roman"/>
                <a:cs typeface="Times New Roman"/>
              </a:rPr>
              <a:t>samples,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professional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background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75" dirty="0">
                <a:latin typeface="Times New Roman"/>
                <a:cs typeface="Times New Roman"/>
              </a:rPr>
              <a:t>visually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40" dirty="0">
                <a:latin typeface="Times New Roman"/>
                <a:cs typeface="Times New Roman"/>
              </a:rPr>
              <a:t>appealing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easily </a:t>
            </a:r>
            <a:r>
              <a:rPr lang="en-US" spc="-45" dirty="0">
                <a:latin typeface="Times New Roman"/>
                <a:cs typeface="Times New Roman"/>
              </a:rPr>
              <a:t>accessible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format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644854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34B791-B60C-76E2-B43F-C4EA05920B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3D8C645-DAF5-14E5-DD10-F212C7B2CA0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7508" y="1122363"/>
            <a:ext cx="9729223" cy="1433268"/>
          </a:xfrm>
        </p:spPr>
        <p:txBody>
          <a:bodyPr/>
          <a:lstStyle/>
          <a:p>
            <a:r>
              <a:rPr lang="en-US" dirty="0"/>
              <a:t>WHO</a:t>
            </a:r>
            <a:r>
              <a:rPr lang="en-US" spc="-85" dirty="0"/>
              <a:t> </a:t>
            </a:r>
            <a:r>
              <a:rPr lang="en-US" dirty="0"/>
              <a:t>ARE</a:t>
            </a:r>
            <a:r>
              <a:rPr lang="en-US" spc="-65" dirty="0"/>
              <a:t> </a:t>
            </a:r>
            <a:r>
              <a:rPr lang="en-US" spc="65" dirty="0"/>
              <a:t>THE</a:t>
            </a:r>
            <a:r>
              <a:rPr lang="en-US" spc="-20" dirty="0"/>
              <a:t> </a:t>
            </a:r>
            <a:r>
              <a:rPr lang="en-US" spc="130" dirty="0"/>
              <a:t>END</a:t>
            </a:r>
            <a:r>
              <a:rPr lang="en-US" spc="-65" dirty="0"/>
              <a:t> </a:t>
            </a:r>
            <a:r>
              <a:rPr lang="en-US" spc="-114" dirty="0"/>
              <a:t>USERS</a:t>
            </a:r>
            <a:r>
              <a:rPr lang="en-US" spc="-40" dirty="0"/>
              <a:t> </a:t>
            </a:r>
            <a:r>
              <a:rPr lang="en-US" spc="-345" dirty="0"/>
              <a:t>?</a:t>
            </a:r>
            <a:endParaRPr lang="en-IN" dirty="0"/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7347D79C-8484-AC18-44DF-E3D655638628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 marL="205104" marR="5080">
              <a:lnSpc>
                <a:spcPct val="103200"/>
              </a:lnSpc>
              <a:spcBef>
                <a:spcPts val="80"/>
              </a:spcBef>
            </a:pPr>
            <a:r>
              <a:rPr lang="en-US" dirty="0">
                <a:latin typeface="Times New Roman"/>
                <a:cs typeface="Times New Roman"/>
              </a:rPr>
              <a:t>The end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users</a:t>
            </a:r>
            <a:r>
              <a:rPr lang="en-US" spc="2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2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2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digital</a:t>
            </a:r>
            <a:r>
              <a:rPr lang="en-US" spc="3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portfolio</a:t>
            </a:r>
            <a:r>
              <a:rPr lang="en-US" spc="5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vary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based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on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purpose</a:t>
            </a:r>
            <a:r>
              <a:rPr lang="en-US" spc="1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204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portfolio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profession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of</a:t>
            </a:r>
            <a:r>
              <a:rPr lang="en-US" spc="15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its </a:t>
            </a:r>
            <a:r>
              <a:rPr lang="en-US" spc="-10" dirty="0">
                <a:latin typeface="Times New Roman"/>
                <a:cs typeface="Times New Roman"/>
              </a:rPr>
              <a:t>creator.</a:t>
            </a:r>
            <a:endParaRPr lang="en-US" dirty="0">
              <a:latin typeface="Times New Roman"/>
              <a:cs typeface="Times New Roman"/>
            </a:endParaRPr>
          </a:p>
          <a:p>
            <a:pPr marL="311150" indent="-298450">
              <a:lnSpc>
                <a:spcPct val="100000"/>
              </a:lnSpc>
              <a:spcBef>
                <a:spcPts val="969"/>
              </a:spcBef>
              <a:buClr>
                <a:srgbClr val="83992A"/>
              </a:buClr>
              <a:buSzPct val="117948"/>
              <a:buFont typeface="Arial MT"/>
              <a:buChar char="•"/>
              <a:tabLst>
                <a:tab pos="311150" algn="l"/>
              </a:tabLst>
            </a:pPr>
            <a:r>
              <a:rPr lang="en-US" sz="3200" spc="-50" dirty="0">
                <a:solidFill>
                  <a:srgbClr val="252525"/>
                </a:solidFill>
                <a:latin typeface="Times New Roman"/>
                <a:cs typeface="Times New Roman"/>
              </a:rPr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081804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B24769-3ABB-F07F-768C-F479729454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TOOLS</a:t>
            </a:r>
            <a:r>
              <a:rPr lang="en-IN" spc="20" dirty="0"/>
              <a:t> </a:t>
            </a:r>
            <a:r>
              <a:rPr lang="en-IN" dirty="0"/>
              <a:t>AND</a:t>
            </a:r>
            <a:r>
              <a:rPr lang="en-IN" spc="-5" dirty="0"/>
              <a:t> </a:t>
            </a:r>
            <a:r>
              <a:rPr lang="en-IN" spc="-10" dirty="0"/>
              <a:t>TECHNIQUES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4188A4-B03A-BE28-E0C1-781493BF774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3200" spc="-25" dirty="0">
                <a:latin typeface="Times New Roman"/>
                <a:cs typeface="Times New Roman"/>
              </a:rPr>
              <a:t>Creating</a:t>
            </a:r>
            <a:r>
              <a:rPr lang="en-US" sz="3200" spc="-1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a</a:t>
            </a:r>
            <a:r>
              <a:rPr lang="en-US" sz="3200" spc="-40" dirty="0">
                <a:latin typeface="Times New Roman"/>
                <a:cs typeface="Times New Roman"/>
              </a:rPr>
              <a:t> </a:t>
            </a:r>
            <a:r>
              <a:rPr lang="en-US" sz="3200" spc="-25" dirty="0">
                <a:latin typeface="Times New Roman"/>
                <a:cs typeface="Times New Roman"/>
              </a:rPr>
              <a:t>professional</a:t>
            </a:r>
            <a:r>
              <a:rPr lang="en-US" sz="3200" spc="-5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and</a:t>
            </a:r>
            <a:r>
              <a:rPr lang="en-US" sz="3200" spc="-40" dirty="0">
                <a:latin typeface="Times New Roman"/>
                <a:cs typeface="Times New Roman"/>
              </a:rPr>
              <a:t> </a:t>
            </a:r>
            <a:r>
              <a:rPr lang="en-US" sz="3200" spc="-20" dirty="0">
                <a:latin typeface="Times New Roman"/>
                <a:cs typeface="Times New Roman"/>
              </a:rPr>
              <a:t>functional</a:t>
            </a:r>
            <a:r>
              <a:rPr lang="en-US" sz="3200" spc="-55" dirty="0">
                <a:latin typeface="Times New Roman"/>
                <a:cs typeface="Times New Roman"/>
              </a:rPr>
              <a:t> </a:t>
            </a:r>
            <a:r>
              <a:rPr lang="en-US" sz="3200" spc="-40" dirty="0">
                <a:latin typeface="Times New Roman"/>
                <a:cs typeface="Times New Roman"/>
              </a:rPr>
              <a:t>digital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portfolio</a:t>
            </a:r>
            <a:r>
              <a:rPr lang="en-US" sz="3200" spc="-5" dirty="0">
                <a:latin typeface="Times New Roman"/>
                <a:cs typeface="Times New Roman"/>
              </a:rPr>
              <a:t> </a:t>
            </a:r>
            <a:r>
              <a:rPr lang="en-US" sz="3200" spc="-50" dirty="0">
                <a:latin typeface="Times New Roman"/>
                <a:cs typeface="Times New Roman"/>
              </a:rPr>
              <a:t>involves</a:t>
            </a:r>
            <a:r>
              <a:rPr lang="en-US" sz="3200" spc="-7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-5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use</a:t>
            </a:r>
            <a:r>
              <a:rPr lang="en-US" sz="3200" spc="-60" dirty="0">
                <a:latin typeface="Times New Roman"/>
                <a:cs typeface="Times New Roman"/>
              </a:rPr>
              <a:t> </a:t>
            </a:r>
            <a:r>
              <a:rPr lang="en-US" sz="3200" spc="-25" dirty="0">
                <a:latin typeface="Times New Roman"/>
                <a:cs typeface="Times New Roman"/>
              </a:rPr>
              <a:t>of </a:t>
            </a:r>
            <a:r>
              <a:rPr lang="en-US" sz="3200" spc="-30" dirty="0">
                <a:latin typeface="Times New Roman"/>
                <a:cs typeface="Times New Roman"/>
              </a:rPr>
              <a:t>various</a:t>
            </a:r>
            <a:r>
              <a:rPr lang="en-US" sz="3200" spc="-6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development</a:t>
            </a:r>
            <a:r>
              <a:rPr lang="en-US" sz="3200" spc="-50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tools,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spc="-25" dirty="0">
                <a:latin typeface="Times New Roman"/>
                <a:cs typeface="Times New Roman"/>
              </a:rPr>
              <a:t>design</a:t>
            </a:r>
            <a:r>
              <a:rPr lang="en-US" sz="3200" spc="-4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platforms,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and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spc="-30" dirty="0">
                <a:latin typeface="Times New Roman"/>
                <a:cs typeface="Times New Roman"/>
              </a:rPr>
              <a:t>techniques.</a:t>
            </a:r>
            <a:r>
              <a:rPr lang="en-US" sz="3200" spc="-80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These</a:t>
            </a:r>
            <a:r>
              <a:rPr lang="en-US" sz="3200" spc="-4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ensure </a:t>
            </a:r>
            <a:r>
              <a:rPr lang="en-US" sz="3200" dirty="0">
                <a:latin typeface="Times New Roman"/>
                <a:cs typeface="Times New Roman"/>
              </a:rPr>
              <a:t>the</a:t>
            </a:r>
            <a:r>
              <a:rPr lang="en-US" sz="3200" spc="-50" dirty="0">
                <a:latin typeface="Times New Roman"/>
                <a:cs typeface="Times New Roman"/>
              </a:rPr>
              <a:t> </a:t>
            </a:r>
            <a:r>
              <a:rPr lang="en-US" sz="3200" spc="-35" dirty="0">
                <a:latin typeface="Times New Roman"/>
                <a:cs typeface="Times New Roman"/>
              </a:rPr>
              <a:t>final</a:t>
            </a:r>
            <a:r>
              <a:rPr lang="en-US" sz="3200" spc="-4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product</a:t>
            </a:r>
            <a:r>
              <a:rPr lang="en-US" sz="3200" spc="-45" dirty="0">
                <a:latin typeface="Times New Roman"/>
                <a:cs typeface="Times New Roman"/>
              </a:rPr>
              <a:t> </a:t>
            </a:r>
            <a:r>
              <a:rPr lang="en-US" sz="3200" spc="-10" dirty="0">
                <a:latin typeface="Times New Roman"/>
                <a:cs typeface="Times New Roman"/>
              </a:rPr>
              <a:t>is </a:t>
            </a:r>
            <a:r>
              <a:rPr lang="en-US" sz="3200" spc="-75" dirty="0">
                <a:latin typeface="Times New Roman"/>
                <a:cs typeface="Times New Roman"/>
              </a:rPr>
              <a:t>visually</a:t>
            </a:r>
            <a:r>
              <a:rPr lang="en-US" sz="3200" spc="10" dirty="0">
                <a:latin typeface="Times New Roman"/>
                <a:cs typeface="Times New Roman"/>
              </a:rPr>
              <a:t> </a:t>
            </a:r>
            <a:r>
              <a:rPr lang="en-US" sz="3200" spc="-40" dirty="0">
                <a:latin typeface="Times New Roman"/>
                <a:cs typeface="Times New Roman"/>
              </a:rPr>
              <a:t>appealing,</a:t>
            </a:r>
            <a:r>
              <a:rPr lang="en-US" sz="3200" spc="-30" dirty="0">
                <a:latin typeface="Times New Roman"/>
                <a:cs typeface="Times New Roman"/>
              </a:rPr>
              <a:t> responsive,</a:t>
            </a:r>
            <a:r>
              <a:rPr lang="en-US" sz="3200" spc="-25" dirty="0">
                <a:latin typeface="Times New Roman"/>
                <a:cs typeface="Times New Roman"/>
              </a:rPr>
              <a:t> </a:t>
            </a:r>
            <a:r>
              <a:rPr lang="en-US" sz="3200" dirty="0">
                <a:latin typeface="Times New Roman"/>
                <a:cs typeface="Times New Roman"/>
              </a:rPr>
              <a:t>and</a:t>
            </a:r>
            <a:r>
              <a:rPr lang="en-US" sz="3200" spc="-30" dirty="0">
                <a:latin typeface="Times New Roman"/>
                <a:cs typeface="Times New Roman"/>
              </a:rPr>
              <a:t> user-</a:t>
            </a:r>
            <a:r>
              <a:rPr lang="en-US" sz="3200" spc="-10" dirty="0">
                <a:latin typeface="Times New Roman"/>
                <a:cs typeface="Times New Roman"/>
              </a:rPr>
              <a:t>friendly.</a:t>
            </a:r>
            <a:endParaRPr lang="en-US" sz="32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1183911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961E58-0942-36B6-17BE-3D9323859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PORTFOLIO</a:t>
            </a:r>
            <a:r>
              <a:rPr lang="en-IN" spc="225" dirty="0"/>
              <a:t> </a:t>
            </a:r>
            <a:r>
              <a:rPr lang="en-IN" dirty="0"/>
              <a:t>DESIGN</a:t>
            </a:r>
            <a:r>
              <a:rPr lang="en-IN" spc="195" dirty="0"/>
              <a:t> </a:t>
            </a:r>
            <a:r>
              <a:rPr lang="en-IN" dirty="0"/>
              <a:t>AND</a:t>
            </a:r>
            <a:r>
              <a:rPr lang="en-IN" spc="195" dirty="0"/>
              <a:t> </a:t>
            </a:r>
            <a:r>
              <a:rPr lang="en-IN" spc="-80" dirty="0"/>
              <a:t>LAYOUT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2ED2C-D8BD-FC7E-4EF2-E10B30C94E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90" dirty="0">
                <a:latin typeface="Times New Roman"/>
                <a:cs typeface="Times New Roman"/>
              </a:rPr>
              <a:t>well-</a:t>
            </a:r>
            <a:r>
              <a:rPr lang="en-US" dirty="0">
                <a:latin typeface="Times New Roman"/>
                <a:cs typeface="Times New Roman"/>
              </a:rPr>
              <a:t>structured</a:t>
            </a:r>
            <a:r>
              <a:rPr lang="en-US" spc="-4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75" dirty="0">
                <a:latin typeface="Times New Roman"/>
                <a:cs typeface="Times New Roman"/>
              </a:rPr>
              <a:t>visually</a:t>
            </a:r>
            <a:r>
              <a:rPr lang="en-US" spc="-10" dirty="0">
                <a:latin typeface="Times New Roman"/>
                <a:cs typeface="Times New Roman"/>
              </a:rPr>
              <a:t> </a:t>
            </a:r>
            <a:r>
              <a:rPr lang="en-US" spc="-40" dirty="0">
                <a:latin typeface="Times New Roman"/>
                <a:cs typeface="Times New Roman"/>
              </a:rPr>
              <a:t>appealing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design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layout</a:t>
            </a:r>
            <a:r>
              <a:rPr lang="en-US" spc="-10" dirty="0">
                <a:latin typeface="Times New Roman"/>
                <a:cs typeface="Times New Roman"/>
              </a:rPr>
              <a:t> is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40" dirty="0">
                <a:latin typeface="Times New Roman"/>
                <a:cs typeface="Times New Roman"/>
              </a:rPr>
              <a:t>essential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for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creating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a </a:t>
            </a:r>
            <a:r>
              <a:rPr lang="en-US" spc="-20" dirty="0">
                <a:latin typeface="Times New Roman"/>
                <a:cs typeface="Times New Roman"/>
              </a:rPr>
              <a:t>professional</a:t>
            </a:r>
            <a:r>
              <a:rPr lang="en-US" spc="5" dirty="0">
                <a:latin typeface="Times New Roman"/>
                <a:cs typeface="Times New Roman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digital </a:t>
            </a:r>
            <a:r>
              <a:rPr lang="en-US" spc="-10" dirty="0">
                <a:latin typeface="Times New Roman"/>
                <a:cs typeface="Times New Roman"/>
              </a:rPr>
              <a:t>portfolio.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It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helps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deliver</a:t>
            </a:r>
            <a:r>
              <a:rPr lang="en-US" spc="-7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content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in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45" dirty="0">
                <a:latin typeface="Times New Roman"/>
                <a:cs typeface="Times New Roman"/>
              </a:rPr>
              <a:t>clear,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organized,</a:t>
            </a:r>
            <a:r>
              <a:rPr lang="en-US" spc="-35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and </a:t>
            </a:r>
            <a:r>
              <a:rPr lang="en-US" spc="-40" dirty="0">
                <a:latin typeface="Times New Roman"/>
                <a:cs typeface="Times New Roman"/>
              </a:rPr>
              <a:t>engaging</a:t>
            </a:r>
            <a:r>
              <a:rPr lang="en-US" spc="-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manner,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25" dirty="0">
                <a:latin typeface="Times New Roman"/>
                <a:cs typeface="Times New Roman"/>
              </a:rPr>
              <a:t>ensuring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</a:t>
            </a:r>
            <a:r>
              <a:rPr lang="en-US" spc="-65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great</a:t>
            </a:r>
            <a:r>
              <a:rPr lang="en-US" spc="-30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user</a:t>
            </a:r>
            <a:r>
              <a:rPr lang="en-US" spc="-50" dirty="0">
                <a:latin typeface="Times New Roman"/>
                <a:cs typeface="Times New Roman"/>
              </a:rPr>
              <a:t> </a:t>
            </a:r>
            <a:r>
              <a:rPr lang="en-US" spc="-30" dirty="0">
                <a:latin typeface="Times New Roman"/>
                <a:cs typeface="Times New Roman"/>
              </a:rPr>
              <a:t>experience</a:t>
            </a:r>
            <a:r>
              <a:rPr lang="en-US" spc="-8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60" dirty="0">
                <a:latin typeface="Times New Roman"/>
                <a:cs typeface="Times New Roman"/>
              </a:rPr>
              <a:t> </a:t>
            </a:r>
            <a:r>
              <a:rPr lang="en-US" spc="-35" dirty="0">
                <a:latin typeface="Times New Roman"/>
                <a:cs typeface="Times New Roman"/>
              </a:rPr>
              <a:t>effective</a:t>
            </a:r>
            <a:r>
              <a:rPr lang="en-US" spc="-85" dirty="0">
                <a:latin typeface="Times New Roman"/>
                <a:cs typeface="Times New Roman"/>
              </a:rPr>
              <a:t> </a:t>
            </a:r>
            <a:r>
              <a:rPr lang="en-US" spc="-10" dirty="0">
                <a:latin typeface="Times New Roman"/>
                <a:cs typeface="Times New Roman"/>
              </a:rPr>
              <a:t>communication</a:t>
            </a:r>
            <a:r>
              <a:rPr lang="en-US" spc="-25" dirty="0">
                <a:latin typeface="Times New Roman"/>
                <a:cs typeface="Times New Roman"/>
              </a:rPr>
              <a:t> of </a:t>
            </a:r>
            <a:r>
              <a:rPr lang="en-US" dirty="0">
                <a:latin typeface="Times New Roman"/>
                <a:cs typeface="Times New Roman"/>
              </a:rPr>
              <a:t>the</a:t>
            </a:r>
            <a:r>
              <a:rPr lang="en-US" spc="-25" dirty="0">
                <a:latin typeface="Times New Roman"/>
                <a:cs typeface="Times New Roman"/>
              </a:rPr>
              <a:t> </a:t>
            </a:r>
            <a:r>
              <a:rPr lang="en-US" spc="-50" dirty="0">
                <a:latin typeface="Times New Roman"/>
                <a:cs typeface="Times New Roman"/>
              </a:rPr>
              <a:t>creator’s</a:t>
            </a:r>
            <a:r>
              <a:rPr lang="en-US" spc="10" dirty="0">
                <a:latin typeface="Times New Roman"/>
                <a:cs typeface="Times New Roman"/>
              </a:rPr>
              <a:t> </a:t>
            </a:r>
            <a:r>
              <a:rPr lang="en-US" spc="-70" dirty="0">
                <a:latin typeface="Times New Roman"/>
                <a:cs typeface="Times New Roman"/>
              </a:rPr>
              <a:t>skills</a:t>
            </a:r>
            <a:r>
              <a:rPr lang="en-US" spc="-40" dirty="0">
                <a:latin typeface="Times New Roman"/>
                <a:cs typeface="Times New Roman"/>
              </a:rPr>
              <a:t> </a:t>
            </a:r>
            <a:r>
              <a:rPr lang="en-US" dirty="0">
                <a:latin typeface="Times New Roman"/>
                <a:cs typeface="Times New Roman"/>
              </a:rPr>
              <a:t>and</a:t>
            </a:r>
            <a:r>
              <a:rPr lang="en-US" spc="-5" dirty="0">
                <a:latin typeface="Times New Roman"/>
                <a:cs typeface="Times New Roman"/>
              </a:rPr>
              <a:t> </a:t>
            </a:r>
            <a:r>
              <a:rPr lang="en-US" spc="-20" dirty="0">
                <a:latin typeface="Times New Roman"/>
                <a:cs typeface="Times New Roman"/>
              </a:rPr>
              <a:t>work.</a:t>
            </a:r>
            <a:endParaRPr lang="en-US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468368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607C84-E861-8037-0D31-DAAACEDDD6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pc="-55" dirty="0"/>
              <a:t>FEATURES</a:t>
            </a:r>
            <a:r>
              <a:rPr lang="en-IN" spc="-20" dirty="0"/>
              <a:t> </a:t>
            </a:r>
            <a:r>
              <a:rPr lang="en-IN" dirty="0"/>
              <a:t>AND</a:t>
            </a:r>
            <a:r>
              <a:rPr lang="en-IN" spc="-35" dirty="0"/>
              <a:t> </a:t>
            </a:r>
            <a:r>
              <a:rPr lang="en-IN" spc="-10" dirty="0"/>
              <a:t>FUNCTIONALITY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A9457-DE71-B744-8EE7-771C9E75E52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95" y="2178126"/>
            <a:ext cx="10353762" cy="3695136"/>
          </a:xfrm>
        </p:spPr>
        <p:txBody>
          <a:bodyPr/>
          <a:lstStyle/>
          <a:p>
            <a:r>
              <a:rPr lang="en-US" sz="2800" dirty="0">
                <a:latin typeface="Times New Roman"/>
                <a:cs typeface="Times New Roman"/>
              </a:rPr>
              <a:t>A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90" dirty="0">
                <a:latin typeface="Times New Roman"/>
                <a:cs typeface="Times New Roman"/>
              </a:rPr>
              <a:t>well-</a:t>
            </a:r>
            <a:r>
              <a:rPr lang="en-US" sz="2800" spc="-30" dirty="0">
                <a:latin typeface="Times New Roman"/>
                <a:cs typeface="Times New Roman"/>
              </a:rPr>
              <a:t>designed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40" dirty="0">
                <a:latin typeface="Times New Roman"/>
                <a:cs typeface="Times New Roman"/>
              </a:rPr>
              <a:t>digital </a:t>
            </a:r>
            <a:r>
              <a:rPr lang="en-US" sz="2800" dirty="0">
                <a:latin typeface="Times New Roman"/>
                <a:cs typeface="Times New Roman"/>
              </a:rPr>
              <a:t>portfolio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must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be</a:t>
            </a:r>
            <a:r>
              <a:rPr lang="en-US" sz="2800" spc="15" dirty="0">
                <a:latin typeface="Times New Roman"/>
                <a:cs typeface="Times New Roman"/>
              </a:rPr>
              <a:t> </a:t>
            </a:r>
            <a:r>
              <a:rPr lang="en-US" sz="2800" spc="-75" dirty="0">
                <a:latin typeface="Times New Roman"/>
                <a:cs typeface="Times New Roman"/>
              </a:rPr>
              <a:t>visually</a:t>
            </a:r>
            <a:r>
              <a:rPr lang="en-US" sz="2800" spc="-45" dirty="0">
                <a:latin typeface="Times New Roman"/>
                <a:cs typeface="Times New Roman"/>
              </a:rPr>
              <a:t> </a:t>
            </a:r>
            <a:r>
              <a:rPr lang="en-US" sz="2800" spc="-35" dirty="0">
                <a:latin typeface="Times New Roman"/>
                <a:cs typeface="Times New Roman"/>
              </a:rPr>
              <a:t>appealing,</a:t>
            </a:r>
            <a:r>
              <a:rPr lang="en-US" sz="2800" spc="-20" dirty="0">
                <a:latin typeface="Times New Roman"/>
                <a:cs typeface="Times New Roman"/>
              </a:rPr>
              <a:t> </a:t>
            </a:r>
            <a:r>
              <a:rPr lang="en-US" sz="2800" spc="-70" dirty="0">
                <a:latin typeface="Times New Roman"/>
                <a:cs typeface="Times New Roman"/>
              </a:rPr>
              <a:t>easy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to</a:t>
            </a:r>
            <a:r>
              <a:rPr lang="en-US" sz="2800" spc="15" dirty="0">
                <a:latin typeface="Times New Roman"/>
                <a:cs typeface="Times New Roman"/>
              </a:rPr>
              <a:t> </a:t>
            </a:r>
            <a:r>
              <a:rPr lang="en-US" sz="2800" spc="-10" dirty="0">
                <a:latin typeface="Times New Roman"/>
                <a:cs typeface="Times New Roman"/>
              </a:rPr>
              <a:t>navigate, 	</a:t>
            </a:r>
            <a:r>
              <a:rPr lang="en-US" sz="2800" dirty="0">
                <a:latin typeface="Times New Roman"/>
                <a:cs typeface="Times New Roman"/>
              </a:rPr>
              <a:t>and</a:t>
            </a:r>
            <a:r>
              <a:rPr lang="en-US" sz="2800" spc="-100" dirty="0">
                <a:latin typeface="Times New Roman"/>
                <a:cs typeface="Times New Roman"/>
              </a:rPr>
              <a:t> </a:t>
            </a:r>
            <a:r>
              <a:rPr lang="en-US" sz="2800" spc="-25" dirty="0">
                <a:latin typeface="Times New Roman"/>
                <a:cs typeface="Times New Roman"/>
              </a:rPr>
              <a:t>packed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with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20" dirty="0">
                <a:latin typeface="Times New Roman"/>
                <a:cs typeface="Times New Roman"/>
              </a:rPr>
              <a:t>features </a:t>
            </a:r>
            <a:r>
              <a:rPr lang="en-US" sz="2800" dirty="0">
                <a:latin typeface="Times New Roman"/>
                <a:cs typeface="Times New Roman"/>
              </a:rPr>
              <a:t>that</a:t>
            </a:r>
            <a:r>
              <a:rPr lang="en-US" sz="2800" spc="-60" dirty="0">
                <a:latin typeface="Times New Roman"/>
                <a:cs typeface="Times New Roman"/>
              </a:rPr>
              <a:t> </a:t>
            </a:r>
            <a:r>
              <a:rPr lang="en-US" sz="2800" spc="-55" dirty="0">
                <a:latin typeface="Times New Roman"/>
                <a:cs typeface="Times New Roman"/>
              </a:rPr>
              <a:t>effectively</a:t>
            </a:r>
            <a:r>
              <a:rPr lang="en-US" sz="2800" spc="-60" dirty="0">
                <a:latin typeface="Times New Roman"/>
                <a:cs typeface="Times New Roman"/>
              </a:rPr>
              <a:t> </a:t>
            </a:r>
            <a:r>
              <a:rPr lang="en-US" sz="2800" spc="-30" dirty="0">
                <a:latin typeface="Times New Roman"/>
                <a:cs typeface="Times New Roman"/>
              </a:rPr>
              <a:t>showcase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dirty="0">
                <a:latin typeface="Times New Roman"/>
                <a:cs typeface="Times New Roman"/>
              </a:rPr>
              <a:t>the</a:t>
            </a:r>
            <a:r>
              <a:rPr lang="en-US" sz="2800" spc="-5" dirty="0">
                <a:latin typeface="Times New Roman"/>
                <a:cs typeface="Times New Roman"/>
              </a:rPr>
              <a:t> </a:t>
            </a:r>
            <a:r>
              <a:rPr lang="en-US" sz="2800" spc="-95" dirty="0">
                <a:latin typeface="Times New Roman"/>
                <a:cs typeface="Times New Roman"/>
              </a:rPr>
              <a:t>user’s</a:t>
            </a:r>
            <a:r>
              <a:rPr lang="en-US" sz="2800" spc="-25" dirty="0">
                <a:latin typeface="Times New Roman"/>
                <a:cs typeface="Times New Roman"/>
              </a:rPr>
              <a:t> </a:t>
            </a:r>
            <a:r>
              <a:rPr lang="en-US" sz="2800" spc="-70" dirty="0">
                <a:latin typeface="Times New Roman"/>
                <a:cs typeface="Times New Roman"/>
              </a:rPr>
              <a:t>skills,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spc="-35" dirty="0">
                <a:latin typeface="Times New Roman"/>
                <a:cs typeface="Times New Roman"/>
              </a:rPr>
              <a:t>work,</a:t>
            </a:r>
            <a:r>
              <a:rPr lang="en-US" sz="2800" spc="-40" dirty="0">
                <a:latin typeface="Times New Roman"/>
                <a:cs typeface="Times New Roman"/>
              </a:rPr>
              <a:t> </a:t>
            </a:r>
            <a:r>
              <a:rPr lang="en-US" sz="2800" spc="-25" dirty="0">
                <a:latin typeface="Times New Roman"/>
                <a:cs typeface="Times New Roman"/>
              </a:rPr>
              <a:t>and 	</a:t>
            </a:r>
            <a:r>
              <a:rPr lang="en-US" sz="2800" spc="-10" dirty="0">
                <a:latin typeface="Times New Roman"/>
                <a:cs typeface="Times New Roman"/>
              </a:rPr>
              <a:t>personality.</a:t>
            </a:r>
            <a:endParaRPr lang="en-US" sz="2800" dirty="0">
              <a:latin typeface="Times New Roman"/>
              <a:cs typeface="Times New Roman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1022904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ppt/theme/themeOverride1.xml><?xml version="1.0" encoding="utf-8"?>
<a:themeOverride xmlns:a="http://schemas.openxmlformats.org/drawingml/2006/main">
  <a:clrScheme name="Damask">
    <a:dk1>
      <a:sysClr val="windowText" lastClr="000000"/>
    </a:dk1>
    <a:lt1>
      <a:sysClr val="window" lastClr="FFFFFF"/>
    </a:lt1>
    <a:dk2>
      <a:srgbClr val="2A5B7F"/>
    </a:dk2>
    <a:lt2>
      <a:srgbClr val="ABDAFC"/>
    </a:lt2>
    <a:accent1>
      <a:srgbClr val="9EC544"/>
    </a:accent1>
    <a:accent2>
      <a:srgbClr val="50BEA3"/>
    </a:accent2>
    <a:accent3>
      <a:srgbClr val="4A9CCC"/>
    </a:accent3>
    <a:accent4>
      <a:srgbClr val="9A66CA"/>
    </a:accent4>
    <a:accent5>
      <a:srgbClr val="C54F71"/>
    </a:accent5>
    <a:accent6>
      <a:srgbClr val="DE9C3C"/>
    </a:accent6>
    <a:hlink>
      <a:srgbClr val="6BA9DA"/>
    </a:hlink>
    <a:folHlink>
      <a:srgbClr val="A0BCD3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260</TotalTime>
  <Words>556</Words>
  <Application>Microsoft Office PowerPoint</Application>
  <PresentationFormat>Widescreen</PresentationFormat>
  <Paragraphs>43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Arial MT</vt:lpstr>
      <vt:lpstr>Bookman Old Style</vt:lpstr>
      <vt:lpstr>Rockwell</vt:lpstr>
      <vt:lpstr>Times New Roman</vt:lpstr>
      <vt:lpstr>Damask</vt:lpstr>
      <vt:lpstr>Digital portfolio</vt:lpstr>
      <vt:lpstr>PROJECT TITLE</vt:lpstr>
      <vt:lpstr>    agenda</vt:lpstr>
      <vt:lpstr>PROBLEM STATEMENT</vt:lpstr>
      <vt:lpstr>PROJECT OVERVIEW</vt:lpstr>
      <vt:lpstr>WHO ARE THE END USERS ?</vt:lpstr>
      <vt:lpstr>TOOLS AND TECHNIQUES</vt:lpstr>
      <vt:lpstr>PORTFOLIO DESIGN AND LAYOUT</vt:lpstr>
      <vt:lpstr>FEATURES AND FUNCTIONALITY</vt:lpstr>
      <vt:lpstr>RESULTS 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ADMIN-11</dc:creator>
  <cp:lastModifiedBy>ADMIN-11</cp:lastModifiedBy>
  <cp:revision>8</cp:revision>
  <dcterms:created xsi:type="dcterms:W3CDTF">2025-09-15T04:30:53Z</dcterms:created>
  <dcterms:modified xsi:type="dcterms:W3CDTF">2025-09-18T05:02:27Z</dcterms:modified>
</cp:coreProperties>
</file>