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9"/>
  </p:notesMasterIdLst>
  <p:sldIdLst>
    <p:sldId id="256" r:id="rId2"/>
    <p:sldId id="259" r:id="rId3"/>
    <p:sldId id="258" r:id="rId4"/>
    <p:sldId id="261" r:id="rId5"/>
    <p:sldId id="262" r:id="rId6"/>
    <p:sldId id="263" r:id="rId7"/>
    <p:sldId id="264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88" autoAdjust="0"/>
    <p:restoredTop sz="94640" autoAdjust="0"/>
  </p:normalViewPr>
  <p:slideViewPr>
    <p:cSldViewPr>
      <p:cViewPr varScale="1">
        <p:scale>
          <a:sx n="74" d="100"/>
          <a:sy n="74" d="100"/>
        </p:scale>
        <p:origin x="-126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36" y="57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2766" y="-96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C46D4AE-E792-4C03-BDAE-684F74E95DC2}" type="doc">
      <dgm:prSet loTypeId="urn:microsoft.com/office/officeart/2005/8/layout/vList5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CAE0EB62-B9A0-48E1-8710-B77A01AFE72D}">
      <dgm:prSet/>
      <dgm:spPr/>
      <dgm:t>
        <a:bodyPr/>
        <a:lstStyle/>
        <a:p>
          <a:pPr rtl="0"/>
          <a:r>
            <a:rPr lang="en-GB" b="1" dirty="0" smtClean="0"/>
            <a:t>Introduction to Data Warehousing</a:t>
          </a:r>
          <a:endParaRPr lang="en-US" dirty="0"/>
        </a:p>
      </dgm:t>
    </dgm:pt>
    <dgm:pt modelId="{7896FDB2-CA1B-401D-9A30-5C0AD7944534}" type="parTrans" cxnId="{57719B79-46CA-4DD6-8E2E-3F89B06A422B}">
      <dgm:prSet/>
      <dgm:spPr/>
      <dgm:t>
        <a:bodyPr/>
        <a:lstStyle/>
        <a:p>
          <a:endParaRPr lang="en-US"/>
        </a:p>
      </dgm:t>
    </dgm:pt>
    <dgm:pt modelId="{E0A8B48A-2263-490E-AD00-71CB97575B7C}" type="sibTrans" cxnId="{57719B79-46CA-4DD6-8E2E-3F89B06A422B}">
      <dgm:prSet/>
      <dgm:spPr/>
      <dgm:t>
        <a:bodyPr/>
        <a:lstStyle/>
        <a:p>
          <a:endParaRPr lang="en-US"/>
        </a:p>
      </dgm:t>
    </dgm:pt>
    <dgm:pt modelId="{41D92F47-101B-44E2-860F-556D58C6D149}">
      <dgm:prSet/>
      <dgm:spPr/>
      <dgm:t>
        <a:bodyPr/>
        <a:lstStyle/>
        <a:p>
          <a:pPr rtl="0"/>
          <a:r>
            <a:rPr lang="en-GB" b="1" dirty="0" smtClean="0"/>
            <a:t>What is IBM Cloud Db2 Warehouse</a:t>
          </a:r>
          <a:endParaRPr lang="en-US" dirty="0"/>
        </a:p>
      </dgm:t>
    </dgm:pt>
    <dgm:pt modelId="{B1421829-723F-4D50-8770-CB30DF4B0882}" type="parTrans" cxnId="{CBD00E59-E309-432B-9138-CFAD446062C4}">
      <dgm:prSet/>
      <dgm:spPr/>
      <dgm:t>
        <a:bodyPr/>
        <a:lstStyle/>
        <a:p>
          <a:endParaRPr lang="en-US"/>
        </a:p>
      </dgm:t>
    </dgm:pt>
    <dgm:pt modelId="{B59710E3-5BEC-4D8B-97A9-8208DB30413E}" type="sibTrans" cxnId="{CBD00E59-E309-432B-9138-CFAD446062C4}">
      <dgm:prSet/>
      <dgm:spPr/>
      <dgm:t>
        <a:bodyPr/>
        <a:lstStyle/>
        <a:p>
          <a:endParaRPr lang="en-US"/>
        </a:p>
      </dgm:t>
    </dgm:pt>
    <dgm:pt modelId="{D24EF174-21BE-44FF-B585-BF253A89C7C0}">
      <dgm:prSet/>
      <dgm:spPr/>
      <dgm:t>
        <a:bodyPr/>
        <a:lstStyle/>
        <a:p>
          <a:pPr rtl="0"/>
          <a:r>
            <a:rPr lang="en-GB" b="1" dirty="0" smtClean="0"/>
            <a:t>Key Components of IBM Cloud Db2 Warehouse</a:t>
          </a:r>
          <a:endParaRPr lang="en-US" dirty="0"/>
        </a:p>
      </dgm:t>
    </dgm:pt>
    <dgm:pt modelId="{45791145-702C-4E0F-9DDA-725E8F5C425C}" type="parTrans" cxnId="{EF7CA520-5AD3-4259-832F-68B0DEE80956}">
      <dgm:prSet/>
      <dgm:spPr/>
      <dgm:t>
        <a:bodyPr/>
        <a:lstStyle/>
        <a:p>
          <a:endParaRPr lang="en-US"/>
        </a:p>
      </dgm:t>
    </dgm:pt>
    <dgm:pt modelId="{B6A72D94-BB13-43B6-8405-EACD8AEA7C8F}" type="sibTrans" cxnId="{EF7CA520-5AD3-4259-832F-68B0DEE80956}">
      <dgm:prSet/>
      <dgm:spPr/>
      <dgm:t>
        <a:bodyPr/>
        <a:lstStyle/>
        <a:p>
          <a:endParaRPr lang="en-US"/>
        </a:p>
      </dgm:t>
    </dgm:pt>
    <dgm:pt modelId="{B6587EAA-AFAC-42CD-AA4C-66E31714EDEF}">
      <dgm:prSet/>
      <dgm:spPr/>
      <dgm:t>
        <a:bodyPr/>
        <a:lstStyle/>
        <a:p>
          <a:pPr rtl="0"/>
          <a:r>
            <a:rPr lang="en-GB" b="1" dirty="0" smtClean="0"/>
            <a:t>Real-world Use Cases for IBM Cloud Db2 Warehouse</a:t>
          </a:r>
          <a:endParaRPr lang="en-US" dirty="0"/>
        </a:p>
      </dgm:t>
    </dgm:pt>
    <dgm:pt modelId="{BEB041DD-EA0F-40D1-BCEF-56C70308ED8B}" type="parTrans" cxnId="{4B1A1B1D-F222-4B5C-9339-64136B725A28}">
      <dgm:prSet/>
      <dgm:spPr/>
      <dgm:t>
        <a:bodyPr/>
        <a:lstStyle/>
        <a:p>
          <a:endParaRPr lang="en-US"/>
        </a:p>
      </dgm:t>
    </dgm:pt>
    <dgm:pt modelId="{CFDBA716-8252-4B43-AD19-AD1208106AD3}" type="sibTrans" cxnId="{4B1A1B1D-F222-4B5C-9339-64136B725A28}">
      <dgm:prSet/>
      <dgm:spPr/>
      <dgm:t>
        <a:bodyPr/>
        <a:lstStyle/>
        <a:p>
          <a:endParaRPr lang="en-US"/>
        </a:p>
      </dgm:t>
    </dgm:pt>
    <dgm:pt modelId="{E6D378D7-BE3C-4041-A9EA-499370FB4D25}">
      <dgm:prSet/>
      <dgm:spPr/>
      <dgm:t>
        <a:bodyPr/>
        <a:lstStyle/>
        <a:p>
          <a:pPr rtl="0"/>
          <a:r>
            <a:rPr lang="en-GB" b="1" dirty="0" smtClean="0"/>
            <a:t>Getting Started with IBM Cloud Db2 Warehouse</a:t>
          </a:r>
          <a:endParaRPr lang="en-US" dirty="0"/>
        </a:p>
      </dgm:t>
    </dgm:pt>
    <dgm:pt modelId="{6EDC6352-6458-447D-B29D-BDB4E776281E}" type="parTrans" cxnId="{D28D805A-9EBD-40A4-963F-8DBD5E6A5B4B}">
      <dgm:prSet/>
      <dgm:spPr/>
      <dgm:t>
        <a:bodyPr/>
        <a:lstStyle/>
        <a:p>
          <a:endParaRPr lang="en-US"/>
        </a:p>
      </dgm:t>
    </dgm:pt>
    <dgm:pt modelId="{F68C388D-D00B-4B19-8B6A-5F0669E6E0D4}" type="sibTrans" cxnId="{D28D805A-9EBD-40A4-963F-8DBD5E6A5B4B}">
      <dgm:prSet/>
      <dgm:spPr/>
      <dgm:t>
        <a:bodyPr/>
        <a:lstStyle/>
        <a:p>
          <a:endParaRPr lang="en-US"/>
        </a:p>
      </dgm:t>
    </dgm:pt>
    <dgm:pt modelId="{BA42B439-1376-4A58-BC7A-B18DA262BF6A}">
      <dgm:prSet/>
      <dgm:spPr/>
      <dgm:t>
        <a:bodyPr/>
        <a:lstStyle/>
        <a:p>
          <a:pPr rtl="0"/>
          <a:r>
            <a:rPr lang="en-GB" b="1" dirty="0" smtClean="0"/>
            <a:t>Conclusion</a:t>
          </a:r>
          <a:endParaRPr lang="en-US" dirty="0"/>
        </a:p>
      </dgm:t>
    </dgm:pt>
    <dgm:pt modelId="{C2BE6C71-ADC0-46AB-9731-AED609F11B3A}" type="parTrans" cxnId="{B55F539F-5E05-4166-8EAC-FC0BA28B8208}">
      <dgm:prSet/>
      <dgm:spPr/>
      <dgm:t>
        <a:bodyPr/>
        <a:lstStyle/>
        <a:p>
          <a:endParaRPr lang="en-US"/>
        </a:p>
      </dgm:t>
    </dgm:pt>
    <dgm:pt modelId="{D397C368-2500-4442-AD97-FC5FA4224A3A}" type="sibTrans" cxnId="{B55F539F-5E05-4166-8EAC-FC0BA28B8208}">
      <dgm:prSet/>
      <dgm:spPr/>
      <dgm:t>
        <a:bodyPr/>
        <a:lstStyle/>
        <a:p>
          <a:endParaRPr lang="en-US"/>
        </a:p>
      </dgm:t>
    </dgm:pt>
    <dgm:pt modelId="{424927C1-7EEA-421B-889B-4D4B7B238F70}" type="pres">
      <dgm:prSet presAssocID="{BC46D4AE-E792-4C03-BDAE-684F74E95DC2}" presName="Name0" presStyleCnt="0">
        <dgm:presLayoutVars>
          <dgm:dir/>
          <dgm:animLvl val="lvl"/>
          <dgm:resizeHandles val="exact"/>
        </dgm:presLayoutVars>
      </dgm:prSet>
      <dgm:spPr/>
    </dgm:pt>
    <dgm:pt modelId="{A9B1EF7C-C2C9-40EE-B6C4-C9AABEFE245F}" type="pres">
      <dgm:prSet presAssocID="{CAE0EB62-B9A0-48E1-8710-B77A01AFE72D}" presName="linNode" presStyleCnt="0"/>
      <dgm:spPr/>
    </dgm:pt>
    <dgm:pt modelId="{F9C183D9-6FA3-4A22-9046-DFEDD54D8C29}" type="pres">
      <dgm:prSet presAssocID="{CAE0EB62-B9A0-48E1-8710-B77A01AFE72D}" presName="parentText" presStyleLbl="node1" presStyleIdx="0" presStyleCnt="6">
        <dgm:presLayoutVars>
          <dgm:chMax val="1"/>
          <dgm:bulletEnabled val="1"/>
        </dgm:presLayoutVars>
      </dgm:prSet>
      <dgm:spPr/>
    </dgm:pt>
    <dgm:pt modelId="{025394CD-9D50-4F8C-99B2-4B27AD1988C7}" type="pres">
      <dgm:prSet presAssocID="{E0A8B48A-2263-490E-AD00-71CB97575B7C}" presName="sp" presStyleCnt="0"/>
      <dgm:spPr/>
    </dgm:pt>
    <dgm:pt modelId="{9D55D5AC-8F29-4FE4-87B2-F0A935EFF89A}" type="pres">
      <dgm:prSet presAssocID="{41D92F47-101B-44E2-860F-556D58C6D149}" presName="linNode" presStyleCnt="0"/>
      <dgm:spPr/>
    </dgm:pt>
    <dgm:pt modelId="{74DD596D-D2D9-457C-A976-97739BC9CB34}" type="pres">
      <dgm:prSet presAssocID="{41D92F47-101B-44E2-860F-556D58C6D149}" presName="parentText" presStyleLbl="node1" presStyleIdx="1" presStyleCnt="6">
        <dgm:presLayoutVars>
          <dgm:chMax val="1"/>
          <dgm:bulletEnabled val="1"/>
        </dgm:presLayoutVars>
      </dgm:prSet>
      <dgm:spPr/>
    </dgm:pt>
    <dgm:pt modelId="{1A81A5FB-3056-437F-8436-5415D0E0DEDB}" type="pres">
      <dgm:prSet presAssocID="{B59710E3-5BEC-4D8B-97A9-8208DB30413E}" presName="sp" presStyleCnt="0"/>
      <dgm:spPr/>
    </dgm:pt>
    <dgm:pt modelId="{858B9762-32AD-4249-A029-6B227DB532C9}" type="pres">
      <dgm:prSet presAssocID="{D24EF174-21BE-44FF-B585-BF253A89C7C0}" presName="linNode" presStyleCnt="0"/>
      <dgm:spPr/>
    </dgm:pt>
    <dgm:pt modelId="{F18E783A-09C2-4F97-8D3F-37B111A484B6}" type="pres">
      <dgm:prSet presAssocID="{D24EF174-21BE-44FF-B585-BF253A89C7C0}" presName="parentText" presStyleLbl="node1" presStyleIdx="2" presStyleCnt="6">
        <dgm:presLayoutVars>
          <dgm:chMax val="1"/>
          <dgm:bulletEnabled val="1"/>
        </dgm:presLayoutVars>
      </dgm:prSet>
      <dgm:spPr/>
    </dgm:pt>
    <dgm:pt modelId="{2439AE59-2ED3-4278-A990-FB92B992FE51}" type="pres">
      <dgm:prSet presAssocID="{B6A72D94-BB13-43B6-8405-EACD8AEA7C8F}" presName="sp" presStyleCnt="0"/>
      <dgm:spPr/>
    </dgm:pt>
    <dgm:pt modelId="{F2F8B92C-23FD-4AEE-8281-FDB05CB4E56E}" type="pres">
      <dgm:prSet presAssocID="{B6587EAA-AFAC-42CD-AA4C-66E31714EDEF}" presName="linNode" presStyleCnt="0"/>
      <dgm:spPr/>
    </dgm:pt>
    <dgm:pt modelId="{A41B71E2-8AAB-4F20-A93C-FA1620E15E3D}" type="pres">
      <dgm:prSet presAssocID="{B6587EAA-AFAC-42CD-AA4C-66E31714EDEF}" presName="parentText" presStyleLbl="node1" presStyleIdx="3" presStyleCnt="6">
        <dgm:presLayoutVars>
          <dgm:chMax val="1"/>
          <dgm:bulletEnabled val="1"/>
        </dgm:presLayoutVars>
      </dgm:prSet>
      <dgm:spPr/>
    </dgm:pt>
    <dgm:pt modelId="{09709E15-79E5-4FA7-A1DE-A0B21BD8B9F0}" type="pres">
      <dgm:prSet presAssocID="{CFDBA716-8252-4B43-AD19-AD1208106AD3}" presName="sp" presStyleCnt="0"/>
      <dgm:spPr/>
    </dgm:pt>
    <dgm:pt modelId="{7F189D57-46EB-4FB0-9D61-C6EEB7BC738C}" type="pres">
      <dgm:prSet presAssocID="{E6D378D7-BE3C-4041-A9EA-499370FB4D25}" presName="linNode" presStyleCnt="0"/>
      <dgm:spPr/>
    </dgm:pt>
    <dgm:pt modelId="{32F2356B-9F49-4272-AC65-F3331539D450}" type="pres">
      <dgm:prSet presAssocID="{E6D378D7-BE3C-4041-A9EA-499370FB4D25}" presName="parentText" presStyleLbl="node1" presStyleIdx="4" presStyleCnt="6">
        <dgm:presLayoutVars>
          <dgm:chMax val="1"/>
          <dgm:bulletEnabled val="1"/>
        </dgm:presLayoutVars>
      </dgm:prSet>
      <dgm:spPr/>
    </dgm:pt>
    <dgm:pt modelId="{89E286E2-3617-4C09-A6DE-73B39D49BFFB}" type="pres">
      <dgm:prSet presAssocID="{F68C388D-D00B-4B19-8B6A-5F0669E6E0D4}" presName="sp" presStyleCnt="0"/>
      <dgm:spPr/>
    </dgm:pt>
    <dgm:pt modelId="{73A9A720-C811-4168-8ABA-DB7CC6A04193}" type="pres">
      <dgm:prSet presAssocID="{BA42B439-1376-4A58-BC7A-B18DA262BF6A}" presName="linNode" presStyleCnt="0"/>
      <dgm:spPr/>
    </dgm:pt>
    <dgm:pt modelId="{998B3E85-4490-4E0F-BE9F-077915D7C909}" type="pres">
      <dgm:prSet presAssocID="{BA42B439-1376-4A58-BC7A-B18DA262BF6A}" presName="parentText" presStyleLbl="node1" presStyleIdx="5" presStyleCnt="6">
        <dgm:presLayoutVars>
          <dgm:chMax val="1"/>
          <dgm:bulletEnabled val="1"/>
        </dgm:presLayoutVars>
      </dgm:prSet>
      <dgm:spPr/>
    </dgm:pt>
  </dgm:ptLst>
  <dgm:cxnLst>
    <dgm:cxn modelId="{FFD3D82E-7D6B-4EF8-88DD-625EAB8714CE}" type="presOf" srcId="{BA42B439-1376-4A58-BC7A-B18DA262BF6A}" destId="{998B3E85-4490-4E0F-BE9F-077915D7C909}" srcOrd="0" destOrd="0" presId="urn:microsoft.com/office/officeart/2005/8/layout/vList5"/>
    <dgm:cxn modelId="{DD2E7EE8-50B9-4935-850C-4B8EFD68C64E}" type="presOf" srcId="{CAE0EB62-B9A0-48E1-8710-B77A01AFE72D}" destId="{F9C183D9-6FA3-4A22-9046-DFEDD54D8C29}" srcOrd="0" destOrd="0" presId="urn:microsoft.com/office/officeart/2005/8/layout/vList5"/>
    <dgm:cxn modelId="{EF7CA520-5AD3-4259-832F-68B0DEE80956}" srcId="{BC46D4AE-E792-4C03-BDAE-684F74E95DC2}" destId="{D24EF174-21BE-44FF-B585-BF253A89C7C0}" srcOrd="2" destOrd="0" parTransId="{45791145-702C-4E0F-9DDA-725E8F5C425C}" sibTransId="{B6A72D94-BB13-43B6-8405-EACD8AEA7C8F}"/>
    <dgm:cxn modelId="{D28D805A-9EBD-40A4-963F-8DBD5E6A5B4B}" srcId="{BC46D4AE-E792-4C03-BDAE-684F74E95DC2}" destId="{E6D378D7-BE3C-4041-A9EA-499370FB4D25}" srcOrd="4" destOrd="0" parTransId="{6EDC6352-6458-447D-B29D-BDB4E776281E}" sibTransId="{F68C388D-D00B-4B19-8B6A-5F0669E6E0D4}"/>
    <dgm:cxn modelId="{4B1A1B1D-F222-4B5C-9339-64136B725A28}" srcId="{BC46D4AE-E792-4C03-BDAE-684F74E95DC2}" destId="{B6587EAA-AFAC-42CD-AA4C-66E31714EDEF}" srcOrd="3" destOrd="0" parTransId="{BEB041DD-EA0F-40D1-BCEF-56C70308ED8B}" sibTransId="{CFDBA716-8252-4B43-AD19-AD1208106AD3}"/>
    <dgm:cxn modelId="{591751D2-70D9-42D9-B836-D865A658D296}" type="presOf" srcId="{B6587EAA-AFAC-42CD-AA4C-66E31714EDEF}" destId="{A41B71E2-8AAB-4F20-A93C-FA1620E15E3D}" srcOrd="0" destOrd="0" presId="urn:microsoft.com/office/officeart/2005/8/layout/vList5"/>
    <dgm:cxn modelId="{100A0BE6-7374-463E-AC84-80A6C9F5F699}" type="presOf" srcId="{BC46D4AE-E792-4C03-BDAE-684F74E95DC2}" destId="{424927C1-7EEA-421B-889B-4D4B7B238F70}" srcOrd="0" destOrd="0" presId="urn:microsoft.com/office/officeart/2005/8/layout/vList5"/>
    <dgm:cxn modelId="{1C7BEC5C-7BD1-4A23-BB8B-DBF6F4299D77}" type="presOf" srcId="{E6D378D7-BE3C-4041-A9EA-499370FB4D25}" destId="{32F2356B-9F49-4272-AC65-F3331539D450}" srcOrd="0" destOrd="0" presId="urn:microsoft.com/office/officeart/2005/8/layout/vList5"/>
    <dgm:cxn modelId="{57719B79-46CA-4DD6-8E2E-3F89B06A422B}" srcId="{BC46D4AE-E792-4C03-BDAE-684F74E95DC2}" destId="{CAE0EB62-B9A0-48E1-8710-B77A01AFE72D}" srcOrd="0" destOrd="0" parTransId="{7896FDB2-CA1B-401D-9A30-5C0AD7944534}" sibTransId="{E0A8B48A-2263-490E-AD00-71CB97575B7C}"/>
    <dgm:cxn modelId="{B55F539F-5E05-4166-8EAC-FC0BA28B8208}" srcId="{BC46D4AE-E792-4C03-BDAE-684F74E95DC2}" destId="{BA42B439-1376-4A58-BC7A-B18DA262BF6A}" srcOrd="5" destOrd="0" parTransId="{C2BE6C71-ADC0-46AB-9731-AED609F11B3A}" sibTransId="{D397C368-2500-4442-AD97-FC5FA4224A3A}"/>
    <dgm:cxn modelId="{14C5C337-4CD6-4636-9274-3D0E40E0D312}" type="presOf" srcId="{D24EF174-21BE-44FF-B585-BF253A89C7C0}" destId="{F18E783A-09C2-4F97-8D3F-37B111A484B6}" srcOrd="0" destOrd="0" presId="urn:microsoft.com/office/officeart/2005/8/layout/vList5"/>
    <dgm:cxn modelId="{0CF91CA8-84B7-412F-811B-5E5E3F16E8DB}" type="presOf" srcId="{41D92F47-101B-44E2-860F-556D58C6D149}" destId="{74DD596D-D2D9-457C-A976-97739BC9CB34}" srcOrd="0" destOrd="0" presId="urn:microsoft.com/office/officeart/2005/8/layout/vList5"/>
    <dgm:cxn modelId="{CBD00E59-E309-432B-9138-CFAD446062C4}" srcId="{BC46D4AE-E792-4C03-BDAE-684F74E95DC2}" destId="{41D92F47-101B-44E2-860F-556D58C6D149}" srcOrd="1" destOrd="0" parTransId="{B1421829-723F-4D50-8770-CB30DF4B0882}" sibTransId="{B59710E3-5BEC-4D8B-97A9-8208DB30413E}"/>
    <dgm:cxn modelId="{4AB84519-6E26-4FF7-B084-72BC928E72C9}" type="presParOf" srcId="{424927C1-7EEA-421B-889B-4D4B7B238F70}" destId="{A9B1EF7C-C2C9-40EE-B6C4-C9AABEFE245F}" srcOrd="0" destOrd="0" presId="urn:microsoft.com/office/officeart/2005/8/layout/vList5"/>
    <dgm:cxn modelId="{20D519FB-22E0-4193-86A9-4810F1D5A243}" type="presParOf" srcId="{A9B1EF7C-C2C9-40EE-B6C4-C9AABEFE245F}" destId="{F9C183D9-6FA3-4A22-9046-DFEDD54D8C29}" srcOrd="0" destOrd="0" presId="urn:microsoft.com/office/officeart/2005/8/layout/vList5"/>
    <dgm:cxn modelId="{D4C92877-6D7F-49B5-B5C4-814EA54003D1}" type="presParOf" srcId="{424927C1-7EEA-421B-889B-4D4B7B238F70}" destId="{025394CD-9D50-4F8C-99B2-4B27AD1988C7}" srcOrd="1" destOrd="0" presId="urn:microsoft.com/office/officeart/2005/8/layout/vList5"/>
    <dgm:cxn modelId="{8A5E740D-FA62-425C-9495-5648B656E81A}" type="presParOf" srcId="{424927C1-7EEA-421B-889B-4D4B7B238F70}" destId="{9D55D5AC-8F29-4FE4-87B2-F0A935EFF89A}" srcOrd="2" destOrd="0" presId="urn:microsoft.com/office/officeart/2005/8/layout/vList5"/>
    <dgm:cxn modelId="{EA7725FF-DA3F-4C5C-B7D5-375B1719AF86}" type="presParOf" srcId="{9D55D5AC-8F29-4FE4-87B2-F0A935EFF89A}" destId="{74DD596D-D2D9-457C-A976-97739BC9CB34}" srcOrd="0" destOrd="0" presId="urn:microsoft.com/office/officeart/2005/8/layout/vList5"/>
    <dgm:cxn modelId="{125B8B9C-9FA6-468A-8A33-9A946BB9F4C3}" type="presParOf" srcId="{424927C1-7EEA-421B-889B-4D4B7B238F70}" destId="{1A81A5FB-3056-437F-8436-5415D0E0DEDB}" srcOrd="3" destOrd="0" presId="urn:microsoft.com/office/officeart/2005/8/layout/vList5"/>
    <dgm:cxn modelId="{C362D0FB-0788-487B-A6CD-98DB2A0F0645}" type="presParOf" srcId="{424927C1-7EEA-421B-889B-4D4B7B238F70}" destId="{858B9762-32AD-4249-A029-6B227DB532C9}" srcOrd="4" destOrd="0" presId="urn:microsoft.com/office/officeart/2005/8/layout/vList5"/>
    <dgm:cxn modelId="{610871D2-077D-42C7-B9B6-E70701855E79}" type="presParOf" srcId="{858B9762-32AD-4249-A029-6B227DB532C9}" destId="{F18E783A-09C2-4F97-8D3F-37B111A484B6}" srcOrd="0" destOrd="0" presId="urn:microsoft.com/office/officeart/2005/8/layout/vList5"/>
    <dgm:cxn modelId="{F0678EFD-A469-4C83-BB60-0E402454A4FC}" type="presParOf" srcId="{424927C1-7EEA-421B-889B-4D4B7B238F70}" destId="{2439AE59-2ED3-4278-A990-FB92B992FE51}" srcOrd="5" destOrd="0" presId="urn:microsoft.com/office/officeart/2005/8/layout/vList5"/>
    <dgm:cxn modelId="{00093014-019A-45CB-83A0-28C597CBCA3E}" type="presParOf" srcId="{424927C1-7EEA-421B-889B-4D4B7B238F70}" destId="{F2F8B92C-23FD-4AEE-8281-FDB05CB4E56E}" srcOrd="6" destOrd="0" presId="urn:microsoft.com/office/officeart/2005/8/layout/vList5"/>
    <dgm:cxn modelId="{AC4B48D5-4148-42A6-9459-D6C9C9A651BB}" type="presParOf" srcId="{F2F8B92C-23FD-4AEE-8281-FDB05CB4E56E}" destId="{A41B71E2-8AAB-4F20-A93C-FA1620E15E3D}" srcOrd="0" destOrd="0" presId="urn:microsoft.com/office/officeart/2005/8/layout/vList5"/>
    <dgm:cxn modelId="{C069282F-8636-4246-BA4A-07DF6298A271}" type="presParOf" srcId="{424927C1-7EEA-421B-889B-4D4B7B238F70}" destId="{09709E15-79E5-4FA7-A1DE-A0B21BD8B9F0}" srcOrd="7" destOrd="0" presId="urn:microsoft.com/office/officeart/2005/8/layout/vList5"/>
    <dgm:cxn modelId="{C564B7F5-F77A-4911-A16D-3EC9D29AFBB8}" type="presParOf" srcId="{424927C1-7EEA-421B-889B-4D4B7B238F70}" destId="{7F189D57-46EB-4FB0-9D61-C6EEB7BC738C}" srcOrd="8" destOrd="0" presId="urn:microsoft.com/office/officeart/2005/8/layout/vList5"/>
    <dgm:cxn modelId="{9B71A567-AE0C-4EE9-9FF3-15A22FB002BB}" type="presParOf" srcId="{7F189D57-46EB-4FB0-9D61-C6EEB7BC738C}" destId="{32F2356B-9F49-4272-AC65-F3331539D450}" srcOrd="0" destOrd="0" presId="urn:microsoft.com/office/officeart/2005/8/layout/vList5"/>
    <dgm:cxn modelId="{341E2968-92F4-46D1-90A1-6FA187C42FBA}" type="presParOf" srcId="{424927C1-7EEA-421B-889B-4D4B7B238F70}" destId="{89E286E2-3617-4C09-A6DE-73B39D49BFFB}" srcOrd="9" destOrd="0" presId="urn:microsoft.com/office/officeart/2005/8/layout/vList5"/>
    <dgm:cxn modelId="{682375AB-6F30-475B-908C-157852D5E091}" type="presParOf" srcId="{424927C1-7EEA-421B-889B-4D4B7B238F70}" destId="{73A9A720-C811-4168-8ABA-DB7CC6A04193}" srcOrd="10" destOrd="0" presId="urn:microsoft.com/office/officeart/2005/8/layout/vList5"/>
    <dgm:cxn modelId="{0F8AD7DE-3C22-4373-9AC9-B95AD6F066F0}" type="presParOf" srcId="{73A9A720-C811-4168-8ABA-DB7CC6A04193}" destId="{998B3E85-4490-4E0F-BE9F-077915D7C909}" srcOrd="0" destOrd="0" presId="urn:microsoft.com/office/officeart/2005/8/layout/vList5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B27644-D069-4428-B397-AA8C90C99DD5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FF97F9-01DD-40C8-9C29-C06AE195B3D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FF97F9-01DD-40C8-9C29-C06AE195B3D1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FF97F9-01DD-40C8-9C29-C06AE195B3D1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86B11-1660-4193-8545-2ED048F4B81B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09164-AACF-4D01-AEBA-505C960EE2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86B11-1660-4193-8545-2ED048F4B81B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09164-AACF-4D01-AEBA-505C960EE2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86B11-1660-4193-8545-2ED048F4B81B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09164-AACF-4D01-AEBA-505C960EE2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86B11-1660-4193-8545-2ED048F4B81B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09164-AACF-4D01-AEBA-505C960EE2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86B11-1660-4193-8545-2ED048F4B81B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09164-AACF-4D01-AEBA-505C960EE2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86B11-1660-4193-8545-2ED048F4B81B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09164-AACF-4D01-AEBA-505C960EE2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86B11-1660-4193-8545-2ED048F4B81B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09164-AACF-4D01-AEBA-505C960EE2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86B11-1660-4193-8545-2ED048F4B81B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09164-AACF-4D01-AEBA-505C960EE2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86B11-1660-4193-8545-2ED048F4B81B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09164-AACF-4D01-AEBA-505C960EE2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86B11-1660-4193-8545-2ED048F4B81B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09164-AACF-4D01-AEBA-505C960EE2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86B11-1660-4193-8545-2ED048F4B81B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BD09164-AACF-4D01-AEBA-505C960EE2AC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AB86B11-1660-4193-8545-2ED048F4B81B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BD09164-AACF-4D01-AEBA-505C960EE2AC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ransition>
    <p:wipe dir="d"/>
  </p:transition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4348" y="2285992"/>
            <a:ext cx="7772400" cy="1571612"/>
          </a:xfrm>
          <a:noFill/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/>
          <a:p>
            <a:pPr algn="ctr"/>
            <a:r>
              <a:rPr lang="en-GB" sz="4400" dirty="0" smtClean="0">
                <a:solidFill>
                  <a:schemeClr val="accent1">
                    <a:lumMod val="75000"/>
                  </a:schemeClr>
                </a:solidFill>
                <a:effectLst/>
                <a:latin typeface="Arial" pitchFamily="34" charset="0"/>
                <a:cs typeface="Arial" pitchFamily="34" charset="0"/>
              </a:rPr>
              <a:t>Data Warehousing with IBM Cloud Db2 Warehouse</a:t>
            </a:r>
            <a:endParaRPr lang="en-US" sz="4400" dirty="0">
              <a:solidFill>
                <a:schemeClr val="accent1">
                  <a:lumMod val="75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 advClick="0">
    <p:wipe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1214414" y="1928802"/>
          <a:ext cx="6500858" cy="44291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000232" y="928670"/>
            <a:ext cx="49292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b="1" spc="300" dirty="0" smtClean="0">
                <a:solidFill>
                  <a:schemeClr val="tx2"/>
                </a:solidFill>
                <a:latin typeface="Arial Rounded MT Bold" pitchFamily="34" charset="0"/>
              </a:rPr>
              <a:t>TOPICS</a:t>
            </a:r>
            <a:endParaRPr lang="en-US" sz="4400" b="1" spc="300" dirty="0">
              <a:solidFill>
                <a:schemeClr val="tx2"/>
              </a:solidFill>
              <a:latin typeface="Arial Rounded MT Bold" pitchFamily="34" charset="0"/>
            </a:endParaRPr>
          </a:p>
        </p:txBody>
      </p:sp>
    </p:spTree>
  </p:cSld>
  <p:clrMapOvr>
    <a:masterClrMapping/>
  </p:clrMapOvr>
  <p:transition advClick="0" advTm="5000">
    <p:dissolv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24" y="1000108"/>
            <a:ext cx="7239000" cy="1143000"/>
          </a:xfrm>
        </p:spPr>
        <p:txBody>
          <a:bodyPr>
            <a:noAutofit/>
          </a:bodyPr>
          <a:lstStyle/>
          <a:p>
            <a:pPr algn="ctr"/>
            <a:r>
              <a:rPr lang="en-US" sz="4400" b="1" dirty="0" smtClean="0">
                <a:latin typeface="Arial Rounded MT Bold" pitchFamily="34" charset="0"/>
              </a:rPr>
              <a:t>Introduction to Data Warehousing</a:t>
            </a:r>
            <a:endParaRPr lang="en-US" sz="4400" b="1" dirty="0">
              <a:latin typeface="Arial Rounded MT Bold" pitchFamily="34" charset="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0" y="2500306"/>
            <a:ext cx="8258204" cy="568645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GB" sz="2000" dirty="0" smtClean="0">
                <a:latin typeface="Arial Rounded MT Bold" pitchFamily="34" charset="0"/>
              </a:rPr>
              <a:t>In today's fast-paced world, businesses generate massive amounts of data every day </a:t>
            </a: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GB" sz="2000" dirty="0" smtClean="0">
                <a:latin typeface="Arial Rounded MT Bold" pitchFamily="34" charset="0"/>
              </a:rPr>
              <a:t>Data warehousing has become an essential tool for modern businesses, helping them gain insights into customer </a:t>
            </a:r>
            <a:r>
              <a:rPr lang="en-GB" sz="2000" dirty="0" err="1" smtClean="0">
                <a:latin typeface="Arial Rounded MT Bold" pitchFamily="34" charset="0"/>
              </a:rPr>
              <a:t>behavior</a:t>
            </a:r>
            <a:r>
              <a:rPr lang="en-GB" sz="2000" dirty="0" smtClean="0">
                <a:latin typeface="Arial Rounded MT Bold" pitchFamily="34" charset="0"/>
              </a:rPr>
              <a:t>, identify trends, and make informed decisions.</a:t>
            </a:r>
            <a:endParaRPr lang="en-GB" sz="2000" dirty="0">
              <a:latin typeface="Arial Rounded MT Bold" pitchFamily="34" charset="0"/>
            </a:endParaRPr>
          </a:p>
        </p:txBody>
      </p:sp>
    </p:spTree>
  </p:cSld>
  <p:clrMapOvr>
    <a:masterClrMapping/>
  </p:clrMapOvr>
  <p:transition advClick="0" advTm="5000">
    <p:dissolv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714356"/>
            <a:ext cx="8229600" cy="1439850"/>
          </a:xfrm>
        </p:spPr>
        <p:txBody>
          <a:bodyPr>
            <a:normAutofit/>
          </a:bodyPr>
          <a:lstStyle/>
          <a:p>
            <a:pPr algn="ctr"/>
            <a:r>
              <a:rPr lang="en-GB" sz="4400" b="1" dirty="0" smtClean="0">
                <a:latin typeface="Arial Rounded MT Bold" pitchFamily="34" charset="0"/>
              </a:rPr>
              <a:t>What is IBM Cloud Db2 Warehouse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214554"/>
            <a:ext cx="8229600" cy="485776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GB" sz="2000" dirty="0" smtClean="0">
                <a:latin typeface="Arial Rounded MT Bold" pitchFamily="34" charset="0"/>
              </a:rPr>
              <a:t>Warehouse is a cloud-based data warehousing solution that provides businesses with fast, reliable, and scalable access to their data</a:t>
            </a: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GB" sz="2000" dirty="0" smtClean="0">
                <a:latin typeface="Arial Rounded MT Bold" pitchFamily="34" charset="0"/>
              </a:rPr>
              <a:t>One of the key features of IBM Cloud Db2 Warehouse is its ability to handle complex queries and analytics workloads.</a:t>
            </a: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GB" sz="2000" dirty="0" smtClean="0">
                <a:latin typeface="Arial Rounded MT Bold" pitchFamily="34" charset="0"/>
              </a:rPr>
              <a:t> The solution leverages advanced technologies such as in-memory processing and columnar storage to provide lightning-fast query performance.</a:t>
            </a:r>
          </a:p>
          <a:p>
            <a:pPr>
              <a:buFont typeface="Wingdings" pitchFamily="2" charset="2"/>
              <a:buChar char="v"/>
            </a:pPr>
            <a:endParaRPr lang="en-US" sz="2800" dirty="0"/>
          </a:p>
        </p:txBody>
      </p:sp>
    </p:spTree>
  </p:cSld>
  <p:clrMapOvr>
    <a:masterClrMapping/>
  </p:clrMapOvr>
  <p:transition advClick="0" advTm="5000">
    <p:dissolv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736"/>
            <a:ext cx="8229600" cy="1511288"/>
          </a:xfrm>
        </p:spPr>
        <p:txBody>
          <a:bodyPr>
            <a:normAutofit fontScale="90000"/>
          </a:bodyPr>
          <a:lstStyle/>
          <a:p>
            <a:pPr algn="ctr"/>
            <a:r>
              <a:rPr lang="en-GB" sz="4900" b="1" dirty="0"/>
              <a:t>Key Components of IBM Cloud Db2 Warehouse</a:t>
            </a:r>
            <a:r>
              <a:rPr lang="en-GB" b="1" dirty="0"/>
              <a:t/>
            </a:r>
            <a:br>
              <a:rPr lang="en-GB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143116"/>
            <a:ext cx="8229600" cy="52578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GB" sz="2000" dirty="0">
                <a:latin typeface="Arial Rounded MT Bold" pitchFamily="34" charset="0"/>
              </a:rPr>
              <a:t>IBM Cloud Db2 Warehouse is a cloud-based data warehousing solution that offers high-performance analytics capabilities to businesses of all sizes.</a:t>
            </a: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GB" sz="2000" dirty="0">
                <a:latin typeface="Arial Rounded MT Bold" pitchFamily="34" charset="0"/>
              </a:rPr>
              <a:t>One of the key components of IBM Cloud Db2 Warehouse is its cloud-based architecture, which allows for easy scalability and </a:t>
            </a:r>
            <a:r>
              <a:rPr lang="en-GB" sz="2000" dirty="0" smtClean="0">
                <a:latin typeface="Arial Rounded MT Bold" pitchFamily="34" charset="0"/>
              </a:rPr>
              <a:t>flexibility</a:t>
            </a:r>
            <a:endParaRPr lang="en-GB" sz="2000" dirty="0">
              <a:latin typeface="Arial Rounded MT Bold" pitchFamily="34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GB" sz="2000" dirty="0">
                <a:latin typeface="Arial Rounded MT Bold" pitchFamily="34" charset="0"/>
              </a:rPr>
              <a:t>Another important component of IBM Cloud Db2 Warehouse is its data ingestion and integration </a:t>
            </a:r>
            <a:r>
              <a:rPr lang="en-GB" sz="2000" dirty="0" smtClean="0">
                <a:latin typeface="Arial Rounded MT Bold" pitchFamily="34" charset="0"/>
              </a:rPr>
              <a:t>capabilities</a:t>
            </a:r>
            <a:endParaRPr lang="en-GB" sz="2000" dirty="0">
              <a:latin typeface="Arial Rounded MT Bold" pitchFamily="34" charset="0"/>
            </a:endParaRPr>
          </a:p>
        </p:txBody>
      </p:sp>
    </p:spTree>
  </p:cSld>
  <p:clrMapOvr>
    <a:masterClrMapping/>
  </p:clrMapOvr>
  <p:transition advClick="0" advTm="5000">
    <p:dissolv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1000108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n-GB" sz="4400" dirty="0" smtClean="0">
                <a:latin typeface="Arial Rounded MT Bold" pitchFamily="34" charset="0"/>
              </a:rPr>
              <a:t>Real-world Use Cases for IBM Cloud Db2 Warehouse</a:t>
            </a:r>
            <a:endParaRPr lang="en-US" sz="4400" dirty="0">
              <a:latin typeface="Arial Rounded MT Bold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500306"/>
            <a:ext cx="8229600" cy="504351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GB" sz="2000" dirty="0" smtClean="0">
                <a:latin typeface="Arial Rounded MT Bold" pitchFamily="34" charset="0"/>
              </a:rPr>
              <a:t>Db2 Warehouse has been used in a variety of real-world scenarios, ranging from improving supply chain management to optimizing financial performance.</a:t>
            </a: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GB" sz="2000" dirty="0" smtClean="0">
                <a:latin typeface="Arial Rounded MT Bold" pitchFamily="34" charset="0"/>
              </a:rPr>
              <a:t>One example of its use is in the retail industry, where it has been used to analyze customer data and improve the overall shopping experience</a:t>
            </a:r>
          </a:p>
        </p:txBody>
      </p:sp>
    </p:spTree>
  </p:cSld>
  <p:clrMapOvr>
    <a:masterClrMapping/>
  </p:clrMapOvr>
  <p:transition advClick="0" advTm="5000">
    <p:dissolv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1071546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n-GB" sz="4400" b="1" dirty="0" smtClean="0">
                <a:latin typeface="Arial Rounded MT Bold" pitchFamily="34" charset="0"/>
              </a:rPr>
              <a:t>Getting Started with IBM Cloud Db2 Warehouse</a:t>
            </a:r>
            <a:endParaRPr lang="en-US" sz="4400" b="1" dirty="0">
              <a:latin typeface="Arial Rounded MT Bold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428868"/>
            <a:ext cx="7239000" cy="484632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GB" sz="2000" dirty="0" smtClean="0">
                <a:latin typeface="Arial Rounded MT Bold" pitchFamily="34" charset="0"/>
              </a:rPr>
              <a:t>Once you have selected the service, you will be prompted to create an account by providing your email address and choosing a password.</a:t>
            </a: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GB" sz="2000" dirty="0" smtClean="0">
                <a:latin typeface="Arial Rounded MT Bold" pitchFamily="34" charset="0"/>
              </a:rPr>
              <a:t>After creating an account, the next step is to create a data warehouse</a:t>
            </a:r>
            <a:r>
              <a:rPr lang="en-GB" sz="2000" dirty="0" smtClean="0"/>
              <a:t>.</a:t>
            </a:r>
            <a:endParaRPr lang="en-US" sz="2000" dirty="0">
              <a:latin typeface="Arial Rounded MT Bold" pitchFamily="34" charset="0"/>
            </a:endParaRPr>
          </a:p>
        </p:txBody>
      </p:sp>
    </p:spTree>
  </p:cSld>
  <p:clrMapOvr>
    <a:masterClrMapping/>
  </p:clrMapOvr>
  <p:transition advClick="0" advTm="5000">
    <p:dissolv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118</TotalTime>
  <Words>323</Words>
  <Application>Microsoft Office PowerPoint</Application>
  <PresentationFormat>On-screen Show (4:3)</PresentationFormat>
  <Paragraphs>27</Paragraphs>
  <Slides>7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Flow</vt:lpstr>
      <vt:lpstr>Data Warehousing with IBM Cloud Db2 Warehouse</vt:lpstr>
      <vt:lpstr>Slide 2</vt:lpstr>
      <vt:lpstr>Introduction to Data Warehousing</vt:lpstr>
      <vt:lpstr>What is IBM Cloud Db2 Warehouse</vt:lpstr>
      <vt:lpstr>Key Components of IBM Cloud Db2 Warehouse </vt:lpstr>
      <vt:lpstr>Real-world Use Cases for IBM Cloud Db2 Warehouse</vt:lpstr>
      <vt:lpstr>Getting Started with IBM Cloud Db2 Warehouse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HP</dc:creator>
  <cp:lastModifiedBy>HP</cp:lastModifiedBy>
  <cp:revision>14</cp:revision>
  <dcterms:created xsi:type="dcterms:W3CDTF">2023-09-29T05:09:37Z</dcterms:created>
  <dcterms:modified xsi:type="dcterms:W3CDTF">2023-09-29T07:07:48Z</dcterms:modified>
</cp:coreProperties>
</file>