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65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9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001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7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7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037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07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545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3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34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44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5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9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B6273E-70C3-6E68-9780-3DE241BB0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1065712" y="1268015"/>
            <a:ext cx="10572648" cy="4589860"/>
          </a:xfrm>
        </p:spPr>
        <p:txBody>
          <a:bodyPr/>
          <a:lstStyle/>
          <a:p>
            <a:r>
              <a:rPr lang="en-GB" dirty="0">
                <a:solidFill>
                  <a:schemeClr val="bg2">
                    <a:lumMod val="50000"/>
                  </a:schemeClr>
                </a:solidFill>
              </a:rPr>
              <a:t>Introduction to                JAVASCRIPT 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958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1C66-111D-41F6-3AFC-F7543D68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5173" y="1214437"/>
            <a:ext cx="9679682" cy="63931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tx2"/>
                </a:solidFill>
              </a:rPr>
              <a:t>Title Slide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C4B5C-6344-74D5-3615-E82F88AF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97" y="2035969"/>
            <a:ext cx="11403111" cy="2968278"/>
          </a:xfrm>
        </p:spPr>
        <p:txBody>
          <a:bodyPr>
            <a:normAutofit/>
          </a:bodyPr>
          <a:lstStyle/>
          <a:p>
            <a:r>
              <a:rPr lang="en-GB" sz="2800" dirty="0"/>
              <a:t>Title: Introduction to JavaScript
Subtitle: Overview, Features, and Uses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4303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A775E-B875-77B3-E413-63AC298E4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787" y="1089422"/>
            <a:ext cx="7452486" cy="1117086"/>
          </a:xfrm>
        </p:spPr>
        <p:txBody>
          <a:bodyPr>
            <a:normAutofit/>
          </a:bodyPr>
          <a:lstStyle/>
          <a:p>
            <a:r>
              <a:rPr lang="en-GB" sz="3600" b="1" dirty="0">
                <a:solidFill>
                  <a:schemeClr val="tx2"/>
                </a:solidFill>
              </a:rPr>
              <a:t>What is JavaScript</a:t>
            </a:r>
            <a:endParaRPr lang="en-US" sz="3600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41BC1-D95E-06C0-0516-14F2C64B6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786" y="2206507"/>
            <a:ext cx="9032507" cy="3123641"/>
          </a:xfrm>
        </p:spPr>
        <p:txBody>
          <a:bodyPr>
            <a:noAutofit/>
          </a:bodyPr>
          <a:lstStyle/>
          <a:p>
            <a:r>
              <a:rPr lang="en-GB" sz="2400" dirty="0"/>
              <a:t>Client-side scripting language
Client-side scripting language Runs in the browser to create dynamic web content Enables real-time interaction with HTML elements in the browser to create dynamic web content
Enables real-time interaction with HTML elements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75927-5006-1A7A-34BD-C0806292D6DD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C19CAF-F2DF-9F61-BB64-BED21299800E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691A-D8E8-FF84-2A08-63D2CE31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39452" y="1113078"/>
            <a:ext cx="10000427" cy="958609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Key Features of JavaScript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75BF0-636A-2EAB-5ADE-C0EBAC1DF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259" y="2071688"/>
            <a:ext cx="7202456" cy="2822390"/>
          </a:xfrm>
        </p:spPr>
        <p:txBody>
          <a:bodyPr>
            <a:noAutofit/>
          </a:bodyPr>
          <a:lstStyle/>
          <a:p>
            <a:r>
              <a:rPr lang="en-GB" sz="2700" dirty="0"/>
              <a:t>Lightweight and interpreted
Supports dynamic typing
Object-oriented and functional programming
Platform independent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613693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F125F-D585-CDE9-7F8A-B4EFA3C2D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313" y="-785080"/>
            <a:ext cx="7412319" cy="4017533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DOM Manipulation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01437-D439-412B-3600-DCE9E2F0B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866" y="1643064"/>
            <a:ext cx="7412319" cy="5061102"/>
          </a:xfrm>
        </p:spPr>
        <p:txBody>
          <a:bodyPr>
            <a:noAutofit/>
          </a:bodyPr>
          <a:lstStyle/>
          <a:p>
            <a:r>
              <a:rPr lang="en-GB" sz="2400" dirty="0"/>
              <a:t>JavaScript interacts with the Document Object Model (DOM)
Allows updating HTML content dynamically
Enables creation of interactive features like menus and forms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6271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53EAE-3886-C2C4-5C52-CDD00164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22302" y="703873"/>
            <a:ext cx="8457193" cy="1268473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Asynchronous Programming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DDD56-1128-FCA9-77B2-DF0123DDF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703" y="2240237"/>
            <a:ext cx="9302620" cy="2377527"/>
          </a:xfrm>
        </p:spPr>
        <p:txBody>
          <a:bodyPr>
            <a:normAutofit/>
          </a:bodyPr>
          <a:lstStyle/>
          <a:p>
            <a:r>
              <a:rPr lang="en-GB" sz="2400" dirty="0"/>
              <a:t>Handles background tasks without freezing the web page
Uses call backs, promises, and syntax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4825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343E-D8FA-CDC6-37BC-AF426B8C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264365" y="1071563"/>
            <a:ext cx="8550775" cy="214312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tx2"/>
                </a:solidFill>
              </a:rPr>
              <a:t>Common Uses of JavaScript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C57F-3029-CFA9-6FB2-25F2CCFC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365" y="1552872"/>
            <a:ext cx="8079129" cy="2859281"/>
          </a:xfrm>
        </p:spPr>
        <p:txBody>
          <a:bodyPr>
            <a:normAutofit/>
          </a:bodyPr>
          <a:lstStyle/>
          <a:p>
            <a:r>
              <a:rPr lang="en-GB" sz="2400" dirty="0"/>
              <a:t>Form validation
Animations and transitions
Interactive multimedia controls
Pop-ups, tooltips, modals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398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0C70A-0E1B-73F9-7B0D-84965D439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282" y="535780"/>
            <a:ext cx="8439969" cy="1910953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Advantages of JavaScript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0132-3494-53BB-9BE9-1B491ADF2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298" y="2000250"/>
            <a:ext cx="8314953" cy="2696766"/>
          </a:xfrm>
        </p:spPr>
        <p:txBody>
          <a:bodyPr>
            <a:normAutofit/>
          </a:bodyPr>
          <a:lstStyle/>
          <a:p>
            <a:r>
              <a:rPr lang="en-GB" sz="2400" dirty="0"/>
              <a:t>Supported by all modern browsers
Easy setup, no special compiler required
Extensive community and libraries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4709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B56D-EE1E-0118-2595-507298BA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928687" y="839391"/>
            <a:ext cx="7365521" cy="1143000"/>
          </a:xfrm>
        </p:spPr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A842-2410-8AD3-E18C-DF382C2A0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982391"/>
            <a:ext cx="10498825" cy="2160985"/>
          </a:xfrm>
        </p:spPr>
        <p:txBody>
          <a:bodyPr>
            <a:noAutofit/>
          </a:bodyPr>
          <a:lstStyle/>
          <a:p>
            <a:r>
              <a:rPr lang="en-GB" sz="2100" dirty="0"/>
              <a:t>JavaScript is the core scripting language of the web.
Enables dynamic, interactive, and responsive websites.
Works seamlessly with HTML &amp; CSS for full web development.
Widely used in both front-end and back-end 
Continues to evolve with frameworks &amp; libraries like React, Angular, 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261096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Savon</vt:lpstr>
      <vt:lpstr>Introduction to                JAVASCRIPT </vt:lpstr>
      <vt:lpstr>Title Slide</vt:lpstr>
      <vt:lpstr>What is JavaScript</vt:lpstr>
      <vt:lpstr>Key Features of JavaScript</vt:lpstr>
      <vt:lpstr>DOM Manipulation</vt:lpstr>
      <vt:lpstr>Asynchronous Programming</vt:lpstr>
      <vt:lpstr>Common Uses of JavaScript</vt:lpstr>
      <vt:lpstr>Advantages of JavaScript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      JAVA SCRIPT </dc:title>
  <dc:creator>yukesh Yukesh</dc:creator>
  <cp:lastModifiedBy>yukesh Yukesh</cp:lastModifiedBy>
  <cp:revision>6</cp:revision>
  <dcterms:created xsi:type="dcterms:W3CDTF">2025-09-03T05:44:03Z</dcterms:created>
  <dcterms:modified xsi:type="dcterms:W3CDTF">2025-09-03T14:08:03Z</dcterms:modified>
</cp:coreProperties>
</file>