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6" y="5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385E4-09A6-428A-9659-4F35BA577F24}"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93220-7529-4C76-BFDF-725A27702995}" type="slidenum">
              <a:rPr lang="en-IN" smtClean="0"/>
              <a:t>‹#›</a:t>
            </a:fld>
            <a:endParaRPr lang="en-IN"/>
          </a:p>
        </p:txBody>
      </p:sp>
    </p:spTree>
    <p:extLst>
      <p:ext uri="{BB962C8B-B14F-4D97-AF65-F5344CB8AC3E}">
        <p14:creationId xmlns:p14="http://schemas.microsoft.com/office/powerpoint/2010/main" val="111628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593220-7529-4C76-BFDF-725A27702995}" type="slidenum">
              <a:rPr lang="en-IN" smtClean="0"/>
              <a:t>1</a:t>
            </a:fld>
            <a:endParaRPr lang="en-IN"/>
          </a:p>
        </p:txBody>
      </p:sp>
    </p:spTree>
    <p:extLst>
      <p:ext uri="{BB962C8B-B14F-4D97-AF65-F5344CB8AC3E}">
        <p14:creationId xmlns:p14="http://schemas.microsoft.com/office/powerpoint/2010/main" val="39834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10-09-2024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839392" y="2696766"/>
            <a:ext cx="10804921" cy="2647003"/>
          </a:xfrm>
        </p:spPr>
        <p:txBody>
          <a:bodyPr>
            <a:normAutofit/>
          </a:bodyPr>
          <a:lstStyle/>
          <a:p>
            <a:pPr algn="l"/>
            <a:r>
              <a:rPr lang="en-US" dirty="0"/>
              <a:t>STUDENT NAME  :</a:t>
            </a:r>
            <a:r>
              <a:rPr lang="en-IN"/>
              <a:t> YUKESH.L</a:t>
            </a:r>
            <a:endParaRPr lang="en-US" dirty="0"/>
          </a:p>
          <a:p>
            <a:pPr algn="l"/>
            <a:r>
              <a:rPr lang="en-US" dirty="0"/>
              <a:t>REGISTER</a:t>
            </a:r>
            <a:r>
              <a:rPr lang="en-IN" dirty="0"/>
              <a:t> NO       :31220407</a:t>
            </a:r>
            <a:r>
              <a:rPr lang="en-US" dirty="0"/>
              <a:t>0,</a:t>
            </a:r>
            <a:r>
              <a:rPr lang="en-IN" dirty="0"/>
              <a:t>F03840209247260A1E240FFBC6ACCB7H</a:t>
            </a:r>
          </a:p>
          <a:p>
            <a:pPr algn="l"/>
            <a:r>
              <a:rPr lang="en-US" dirty="0"/>
              <a:t>DEPARTMENT       </a:t>
            </a:r>
            <a:r>
              <a:rPr lang="en-IN" dirty="0"/>
              <a:t>:</a:t>
            </a:r>
            <a:r>
              <a:rPr lang="en-US" dirty="0"/>
              <a:t> </a:t>
            </a:r>
            <a:r>
              <a:rPr lang="en-IN" dirty="0"/>
              <a:t>B.COM (</a:t>
            </a:r>
            <a:r>
              <a:rPr lang="en-US" dirty="0"/>
              <a:t>DEPARTM</a:t>
            </a:r>
            <a:r>
              <a:rPr lang="en-IN" dirty="0"/>
              <a:t>ENT </a:t>
            </a:r>
            <a:r>
              <a:rPr lang="en-US" dirty="0"/>
              <a:t>OF  COMMERCE</a:t>
            </a:r>
            <a:r>
              <a:rPr lang="en-IN" dirty="0"/>
              <a:t>)</a:t>
            </a:r>
            <a:endParaRPr lang="en-US" dirty="0"/>
          </a:p>
          <a:p>
            <a:pPr algn="l"/>
            <a:r>
              <a:rPr lang="en-IN" dirty="0"/>
              <a:t>COLLEGE               : SRIRAM COLLEGE OF ARTS AND SCIENCE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213</TotalTime>
  <Words>805</Words>
  <Application>Microsoft Office PowerPoint</Application>
  <PresentationFormat>Widescreen</PresentationFormat>
  <Paragraphs>70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tata harilegasri</dc:creator>
  <cp:lastModifiedBy>918015295367</cp:lastModifiedBy>
  <cp:revision>10</cp:revision>
  <dcterms:created xsi:type="dcterms:W3CDTF">2024-08-30T06:42:20Z</dcterms:created>
  <dcterms:modified xsi:type="dcterms:W3CDTF">2024-09-10T07:03:19Z</dcterms:modified>
</cp:coreProperties>
</file>