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2.jpg" ContentType="image/png"/>
  <Override PartName="/ppt/notesSlides/notesSlide8.xml" ContentType="application/vnd.openxmlformats-officedocument.presentationml.notesSlide+xml"/>
  <Override PartName="/ppt/media/image13.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7"/>
  </p:notesMasterIdLst>
  <p:sldIdLst>
    <p:sldId id="256" r:id="rId2"/>
    <p:sldId id="257" r:id="rId3"/>
    <p:sldId id="258" r:id="rId4"/>
    <p:sldId id="268" r:id="rId5"/>
    <p:sldId id="262" r:id="rId6"/>
    <p:sldId id="260" r:id="rId7"/>
    <p:sldId id="312" r:id="rId8"/>
    <p:sldId id="272" r:id="rId9"/>
    <p:sldId id="273" r:id="rId10"/>
    <p:sldId id="259" r:id="rId11"/>
    <p:sldId id="269" r:id="rId12"/>
    <p:sldId id="313" r:id="rId13"/>
    <p:sldId id="261" r:id="rId14"/>
    <p:sldId id="282" r:id="rId15"/>
    <p:sldId id="263" r:id="rId16"/>
  </p:sldIdLst>
  <p:sldSz cx="9144000" cy="5143500" type="screen16x9"/>
  <p:notesSz cx="6858000" cy="9144000"/>
  <p:embeddedFontLst>
    <p:embeddedFont>
      <p:font typeface="Anaheim"/>
      <p:regular r:id="rId18"/>
    </p:embeddedFont>
    <p:embeddedFont>
      <p:font typeface="Montserrat" panose="00000500000000000000" pitchFamily="2" charset="0"/>
      <p:regular r:id="rId19"/>
      <p:bold r:id="rId20"/>
      <p:italic r:id="rId21"/>
      <p:boldItalic r:id="rId22"/>
    </p:embeddedFont>
    <p:embeddedFont>
      <p:font typeface="Nunito Light" pitchFamily="2" charset="0"/>
      <p:regular r:id="rId23"/>
      <p:italic r:id="rId24"/>
    </p:embeddedFont>
    <p:embeddedFont>
      <p:font typeface="Questrial" pitchFamily="2" charset="0"/>
      <p:regular r:id="rId25"/>
    </p:embeddedFont>
    <p:embeddedFont>
      <p:font typeface="Roboto Condensed Light" panose="02000000000000000000"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7AF33E-1194-422E-9D53-858A38CCBC7A}">
  <a:tblStyle styleId="{9B7AF33E-1194-422E-9D53-858A38CCBC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4f49123c6b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24f49123c6b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24f49123c6b_0_1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24f49123c6b_0_1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4f49123c6b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4f49123c6b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4f49123c6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4f49123c6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24f49123c6b_0_1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24f49123c6b_0_1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03" cy="5143501"/>
            <a:chOff x="0" y="0"/>
            <a:chExt cx="9144003" cy="5143501"/>
          </a:xfrm>
        </p:grpSpPr>
        <p:pic>
          <p:nvPicPr>
            <p:cNvPr id="10" name="Google Shape;10;p2"/>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11" name="Google Shape;11;p2"/>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12" name="Google Shape;12;p2"/>
          <p:cNvGrpSpPr/>
          <p:nvPr/>
        </p:nvGrpSpPr>
        <p:grpSpPr>
          <a:xfrm>
            <a:off x="77325" y="70650"/>
            <a:ext cx="9553318" cy="5644728"/>
            <a:chOff x="77325" y="70650"/>
            <a:chExt cx="9553318" cy="5644728"/>
          </a:xfrm>
        </p:grpSpPr>
        <p:sp>
          <p:nvSpPr>
            <p:cNvPr id="13" name="Google Shape;13;p2"/>
            <p:cNvSpPr/>
            <p:nvPr/>
          </p:nvSpPr>
          <p:spPr>
            <a:xfrm>
              <a:off x="77325" y="70650"/>
              <a:ext cx="905042" cy="903903"/>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93473" y="4278230"/>
              <a:ext cx="1437169" cy="1437148"/>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766876" y="-864150"/>
            <a:ext cx="2234168" cy="1788301"/>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3662776" y="1048325"/>
            <a:ext cx="4767900" cy="2616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000">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3662750" y="3664650"/>
            <a:ext cx="4767900" cy="43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8" name="Google Shape;18;p2"/>
          <p:cNvSpPr>
            <a:spLocks noGrp="1"/>
          </p:cNvSpPr>
          <p:nvPr>
            <p:ph type="pic" idx="2"/>
          </p:nvPr>
        </p:nvSpPr>
        <p:spPr>
          <a:xfrm>
            <a:off x="713225" y="969300"/>
            <a:ext cx="2846400" cy="3204900"/>
          </a:xfrm>
          <a:prstGeom prst="roundRect">
            <a:avLst>
              <a:gd name="adj" fmla="val 16667"/>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0"/>
        <p:cNvGrpSpPr/>
        <p:nvPr/>
      </p:nvGrpSpPr>
      <p:grpSpPr>
        <a:xfrm>
          <a:off x="0" y="0"/>
          <a:ext cx="0" cy="0"/>
          <a:chOff x="0" y="0"/>
          <a:chExt cx="0" cy="0"/>
        </a:xfrm>
      </p:grpSpPr>
      <p:grpSp>
        <p:nvGrpSpPr>
          <p:cNvPr id="121" name="Google Shape;121;p13"/>
          <p:cNvGrpSpPr/>
          <p:nvPr/>
        </p:nvGrpSpPr>
        <p:grpSpPr>
          <a:xfrm>
            <a:off x="0" y="0"/>
            <a:ext cx="9144003" cy="5143501"/>
            <a:chOff x="0" y="0"/>
            <a:chExt cx="9144003" cy="5143501"/>
          </a:xfrm>
        </p:grpSpPr>
        <p:pic>
          <p:nvPicPr>
            <p:cNvPr id="122" name="Google Shape;122;p13"/>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123" name="Google Shape;123;p13"/>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124" name="Google Shape;124;p13"/>
          <p:cNvSpPr txBox="1">
            <a:spLocks noGrp="1"/>
          </p:cNvSpPr>
          <p:nvPr>
            <p:ph type="title"/>
          </p:nvPr>
        </p:nvSpPr>
        <p:spPr>
          <a:xfrm>
            <a:off x="720025"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13"/>
          <p:cNvSpPr txBox="1">
            <a:spLocks noGrp="1"/>
          </p:cNvSpPr>
          <p:nvPr>
            <p:ph type="subTitle" idx="1"/>
          </p:nvPr>
        </p:nvSpPr>
        <p:spPr>
          <a:xfrm>
            <a:off x="720000" y="2266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13"/>
          <p:cNvSpPr txBox="1">
            <a:spLocks noGrp="1"/>
          </p:cNvSpPr>
          <p:nvPr>
            <p:ph type="subTitle" idx="2"/>
          </p:nvPr>
        </p:nvSpPr>
        <p:spPr>
          <a:xfrm>
            <a:off x="3419271" y="2266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7" name="Google Shape;127;p13"/>
          <p:cNvSpPr txBox="1">
            <a:spLocks noGrp="1"/>
          </p:cNvSpPr>
          <p:nvPr>
            <p:ph type="subTitle" idx="3"/>
          </p:nvPr>
        </p:nvSpPr>
        <p:spPr>
          <a:xfrm>
            <a:off x="720000" y="3928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8" name="Google Shape;128;p13"/>
          <p:cNvSpPr txBox="1">
            <a:spLocks noGrp="1"/>
          </p:cNvSpPr>
          <p:nvPr>
            <p:ph type="subTitle" idx="4"/>
          </p:nvPr>
        </p:nvSpPr>
        <p:spPr>
          <a:xfrm>
            <a:off x="3419271" y="3928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9" name="Google Shape;129;p13"/>
          <p:cNvSpPr txBox="1">
            <a:spLocks noGrp="1"/>
          </p:cNvSpPr>
          <p:nvPr>
            <p:ph type="subTitle" idx="5"/>
          </p:nvPr>
        </p:nvSpPr>
        <p:spPr>
          <a:xfrm>
            <a:off x="6118549" y="2266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0" name="Google Shape;130;p13"/>
          <p:cNvSpPr txBox="1">
            <a:spLocks noGrp="1"/>
          </p:cNvSpPr>
          <p:nvPr>
            <p:ph type="subTitle" idx="6"/>
          </p:nvPr>
        </p:nvSpPr>
        <p:spPr>
          <a:xfrm>
            <a:off x="6118549" y="39281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1" name="Google Shape;131;p13"/>
          <p:cNvSpPr txBox="1">
            <a:spLocks noGrp="1"/>
          </p:cNvSpPr>
          <p:nvPr>
            <p:ph type="title" idx="7" hasCustomPrompt="1"/>
          </p:nvPr>
        </p:nvSpPr>
        <p:spPr>
          <a:xfrm>
            <a:off x="720000" y="1417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title" idx="8" hasCustomPrompt="1"/>
          </p:nvPr>
        </p:nvSpPr>
        <p:spPr>
          <a:xfrm>
            <a:off x="720000" y="30797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a:spLocks noGrp="1"/>
          </p:cNvSpPr>
          <p:nvPr>
            <p:ph type="title" idx="9" hasCustomPrompt="1"/>
          </p:nvPr>
        </p:nvSpPr>
        <p:spPr>
          <a:xfrm>
            <a:off x="3419269" y="1417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13"/>
          <p:cNvSpPr txBox="1">
            <a:spLocks noGrp="1"/>
          </p:cNvSpPr>
          <p:nvPr>
            <p:ph type="title" idx="13" hasCustomPrompt="1"/>
          </p:nvPr>
        </p:nvSpPr>
        <p:spPr>
          <a:xfrm>
            <a:off x="3419269" y="30797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title" idx="14" hasCustomPrompt="1"/>
          </p:nvPr>
        </p:nvSpPr>
        <p:spPr>
          <a:xfrm>
            <a:off x="6118545" y="1417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title" idx="15" hasCustomPrompt="1"/>
          </p:nvPr>
        </p:nvSpPr>
        <p:spPr>
          <a:xfrm>
            <a:off x="6118545" y="30797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subTitle" idx="16"/>
          </p:nvPr>
        </p:nvSpPr>
        <p:spPr>
          <a:xfrm>
            <a:off x="720000" y="1977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38" name="Google Shape;138;p13"/>
          <p:cNvSpPr txBox="1">
            <a:spLocks noGrp="1"/>
          </p:cNvSpPr>
          <p:nvPr>
            <p:ph type="subTitle" idx="17"/>
          </p:nvPr>
        </p:nvSpPr>
        <p:spPr>
          <a:xfrm>
            <a:off x="3419269" y="1977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39" name="Google Shape;139;p13"/>
          <p:cNvSpPr txBox="1">
            <a:spLocks noGrp="1"/>
          </p:cNvSpPr>
          <p:nvPr>
            <p:ph type="subTitle" idx="18"/>
          </p:nvPr>
        </p:nvSpPr>
        <p:spPr>
          <a:xfrm>
            <a:off x="6118545" y="19771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40" name="Google Shape;140;p13"/>
          <p:cNvSpPr txBox="1">
            <a:spLocks noGrp="1"/>
          </p:cNvSpPr>
          <p:nvPr>
            <p:ph type="subTitle" idx="19"/>
          </p:nvPr>
        </p:nvSpPr>
        <p:spPr>
          <a:xfrm>
            <a:off x="720000" y="36392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41" name="Google Shape;141;p13"/>
          <p:cNvSpPr txBox="1">
            <a:spLocks noGrp="1"/>
          </p:cNvSpPr>
          <p:nvPr>
            <p:ph type="subTitle" idx="20"/>
          </p:nvPr>
        </p:nvSpPr>
        <p:spPr>
          <a:xfrm>
            <a:off x="3419269" y="36392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42" name="Google Shape;142;p13"/>
          <p:cNvSpPr txBox="1">
            <a:spLocks noGrp="1"/>
          </p:cNvSpPr>
          <p:nvPr>
            <p:ph type="subTitle" idx="21"/>
          </p:nvPr>
        </p:nvSpPr>
        <p:spPr>
          <a:xfrm>
            <a:off x="6118545" y="36392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grpSp>
        <p:nvGrpSpPr>
          <p:cNvPr id="143" name="Google Shape;143;p13"/>
          <p:cNvGrpSpPr/>
          <p:nvPr/>
        </p:nvGrpSpPr>
        <p:grpSpPr>
          <a:xfrm>
            <a:off x="-573611" y="3541760"/>
            <a:ext cx="9195270" cy="2053818"/>
            <a:chOff x="-421211" y="3541760"/>
            <a:chExt cx="9195270" cy="2053818"/>
          </a:xfrm>
        </p:grpSpPr>
        <p:sp>
          <p:nvSpPr>
            <p:cNvPr id="144" name="Google Shape;144;p13"/>
            <p:cNvSpPr/>
            <p:nvPr/>
          </p:nvSpPr>
          <p:spPr>
            <a:xfrm>
              <a:off x="-421211" y="354176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7783902" y="460401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a:off x="-556849" y="-1069015"/>
            <a:ext cx="8589407" cy="3191836"/>
            <a:chOff x="-556849" y="-992815"/>
            <a:chExt cx="8589407" cy="3191836"/>
          </a:xfrm>
        </p:grpSpPr>
        <p:sp>
          <p:nvSpPr>
            <p:cNvPr id="147" name="Google Shape;147;p13"/>
            <p:cNvSpPr/>
            <p:nvPr/>
          </p:nvSpPr>
          <p:spPr>
            <a:xfrm rot="6879948">
              <a:off x="-698914" y="-146004"/>
              <a:ext cx="2824290" cy="1498215"/>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5400000">
              <a:off x="7179405" y="-313646"/>
              <a:ext cx="1009774" cy="696531"/>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9"/>
        <p:cNvGrpSpPr/>
        <p:nvPr/>
      </p:nvGrpSpPr>
      <p:grpSpPr>
        <a:xfrm>
          <a:off x="0" y="0"/>
          <a:ext cx="0" cy="0"/>
          <a:chOff x="0" y="0"/>
          <a:chExt cx="0" cy="0"/>
        </a:xfrm>
      </p:grpSpPr>
      <p:grpSp>
        <p:nvGrpSpPr>
          <p:cNvPr id="150" name="Google Shape;150;p14"/>
          <p:cNvGrpSpPr/>
          <p:nvPr/>
        </p:nvGrpSpPr>
        <p:grpSpPr>
          <a:xfrm>
            <a:off x="0" y="0"/>
            <a:ext cx="9144003" cy="5143501"/>
            <a:chOff x="0" y="0"/>
            <a:chExt cx="9144003" cy="5143501"/>
          </a:xfrm>
        </p:grpSpPr>
        <p:pic>
          <p:nvPicPr>
            <p:cNvPr id="151" name="Google Shape;151;p14"/>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152" name="Google Shape;152;p14"/>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153" name="Google Shape;153;p14"/>
          <p:cNvSpPr txBox="1">
            <a:spLocks noGrp="1"/>
          </p:cNvSpPr>
          <p:nvPr>
            <p:ph type="title"/>
          </p:nvPr>
        </p:nvSpPr>
        <p:spPr>
          <a:xfrm>
            <a:off x="4070575" y="2864088"/>
            <a:ext cx="43602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4" name="Google Shape;154;p14"/>
          <p:cNvSpPr txBox="1">
            <a:spLocks noGrp="1"/>
          </p:cNvSpPr>
          <p:nvPr>
            <p:ph type="subTitle" idx="1"/>
          </p:nvPr>
        </p:nvSpPr>
        <p:spPr>
          <a:xfrm>
            <a:off x="4070500" y="1747500"/>
            <a:ext cx="4360200" cy="1116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55" name="Google Shape;155;p14"/>
          <p:cNvSpPr>
            <a:spLocks noGrp="1"/>
          </p:cNvSpPr>
          <p:nvPr>
            <p:ph type="pic" idx="2"/>
          </p:nvPr>
        </p:nvSpPr>
        <p:spPr>
          <a:xfrm>
            <a:off x="713225" y="969300"/>
            <a:ext cx="3246600" cy="3204900"/>
          </a:xfrm>
          <a:prstGeom prst="roundRect">
            <a:avLst>
              <a:gd name="adj" fmla="val 16667"/>
            </a:avLst>
          </a:prstGeom>
          <a:noFill/>
          <a:ln>
            <a:noFill/>
          </a:ln>
        </p:spPr>
      </p:sp>
      <p:grpSp>
        <p:nvGrpSpPr>
          <p:cNvPr id="156" name="Google Shape;156;p14"/>
          <p:cNvGrpSpPr/>
          <p:nvPr/>
        </p:nvGrpSpPr>
        <p:grpSpPr>
          <a:xfrm>
            <a:off x="4037314" y="-653802"/>
            <a:ext cx="2719062" cy="6330027"/>
            <a:chOff x="4037314" y="-653802"/>
            <a:chExt cx="2719062" cy="6330027"/>
          </a:xfrm>
        </p:grpSpPr>
        <p:sp>
          <p:nvSpPr>
            <p:cNvPr id="157" name="Google Shape;157;p14"/>
            <p:cNvSpPr/>
            <p:nvPr/>
          </p:nvSpPr>
          <p:spPr>
            <a:xfrm>
              <a:off x="4037314" y="-653802"/>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5699132" y="4617524"/>
              <a:ext cx="1057244" cy="1058700"/>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4"/>
          <p:cNvGrpSpPr/>
          <p:nvPr/>
        </p:nvGrpSpPr>
        <p:grpSpPr>
          <a:xfrm>
            <a:off x="-1106231" y="323243"/>
            <a:ext cx="10820069" cy="5424725"/>
            <a:chOff x="-1106231" y="170843"/>
            <a:chExt cx="10820069" cy="5424725"/>
          </a:xfrm>
        </p:grpSpPr>
        <p:sp>
          <p:nvSpPr>
            <p:cNvPr id="160" name="Google Shape;160;p14"/>
            <p:cNvSpPr/>
            <p:nvPr/>
          </p:nvSpPr>
          <p:spPr>
            <a:xfrm rot="-10365267">
              <a:off x="-1023029" y="3925248"/>
              <a:ext cx="2824264" cy="1498201"/>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rot="10800000">
              <a:off x="8144494" y="170843"/>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62"/>
        <p:cNvGrpSpPr/>
        <p:nvPr/>
      </p:nvGrpSpPr>
      <p:grpSpPr>
        <a:xfrm>
          <a:off x="0" y="0"/>
          <a:ext cx="0" cy="0"/>
          <a:chOff x="0" y="0"/>
          <a:chExt cx="0" cy="0"/>
        </a:xfrm>
      </p:grpSpPr>
      <p:grpSp>
        <p:nvGrpSpPr>
          <p:cNvPr id="163" name="Google Shape;163;p15"/>
          <p:cNvGrpSpPr/>
          <p:nvPr/>
        </p:nvGrpSpPr>
        <p:grpSpPr>
          <a:xfrm>
            <a:off x="0" y="0"/>
            <a:ext cx="9144003" cy="5143501"/>
            <a:chOff x="0" y="0"/>
            <a:chExt cx="9144003" cy="5143501"/>
          </a:xfrm>
        </p:grpSpPr>
        <p:pic>
          <p:nvPicPr>
            <p:cNvPr id="164" name="Google Shape;164;p15"/>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165" name="Google Shape;165;p15"/>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166" name="Google Shape;166;p15"/>
          <p:cNvSpPr>
            <a:spLocks noGrp="1"/>
          </p:cNvSpPr>
          <p:nvPr>
            <p:ph type="pic" idx="2"/>
          </p:nvPr>
        </p:nvSpPr>
        <p:spPr>
          <a:xfrm>
            <a:off x="5584375" y="803100"/>
            <a:ext cx="2846400" cy="3537300"/>
          </a:xfrm>
          <a:prstGeom prst="roundRect">
            <a:avLst>
              <a:gd name="adj" fmla="val 16667"/>
            </a:avLst>
          </a:prstGeom>
          <a:noFill/>
          <a:ln>
            <a:noFill/>
          </a:ln>
        </p:spPr>
      </p:sp>
      <p:sp>
        <p:nvSpPr>
          <p:cNvPr id="167" name="Google Shape;167;p15"/>
          <p:cNvSpPr txBox="1">
            <a:spLocks noGrp="1"/>
          </p:cNvSpPr>
          <p:nvPr>
            <p:ph type="title"/>
          </p:nvPr>
        </p:nvSpPr>
        <p:spPr>
          <a:xfrm>
            <a:off x="713225" y="2428800"/>
            <a:ext cx="4410000" cy="8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5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68" name="Google Shape;168;p15"/>
          <p:cNvSpPr txBox="1">
            <a:spLocks noGrp="1"/>
          </p:cNvSpPr>
          <p:nvPr>
            <p:ph type="title" idx="3" hasCustomPrompt="1"/>
          </p:nvPr>
        </p:nvSpPr>
        <p:spPr>
          <a:xfrm>
            <a:off x="3655325" y="1586975"/>
            <a:ext cx="1467900" cy="841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dk2"/>
                </a:solidFill>
                <a:latin typeface="Montserrat"/>
                <a:ea typeface="Montserrat"/>
                <a:cs typeface="Montserrat"/>
                <a:sym typeface="Montserrat"/>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
        <p:nvSpPr>
          <p:cNvPr id="169" name="Google Shape;169;p15"/>
          <p:cNvSpPr txBox="1">
            <a:spLocks noGrp="1"/>
          </p:cNvSpPr>
          <p:nvPr>
            <p:ph type="subTitle" idx="1"/>
          </p:nvPr>
        </p:nvSpPr>
        <p:spPr>
          <a:xfrm>
            <a:off x="713225" y="3181525"/>
            <a:ext cx="44100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70" name="Google Shape;170;p15"/>
          <p:cNvSpPr/>
          <p:nvPr/>
        </p:nvSpPr>
        <p:spPr>
          <a:xfrm>
            <a:off x="3262913" y="4531723"/>
            <a:ext cx="1077914" cy="1077914"/>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1368722" y="2758984"/>
            <a:ext cx="11109326" cy="3427661"/>
            <a:chOff x="-1368722" y="2758984"/>
            <a:chExt cx="11109326" cy="3427661"/>
          </a:xfrm>
        </p:grpSpPr>
        <p:sp>
          <p:nvSpPr>
            <p:cNvPr id="172" name="Google Shape;172;p15"/>
            <p:cNvSpPr/>
            <p:nvPr/>
          </p:nvSpPr>
          <p:spPr>
            <a:xfrm rot="1763097">
              <a:off x="-1182835" y="3355515"/>
              <a:ext cx="2824313" cy="1498228"/>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rot="8906287">
              <a:off x="7958599" y="4612699"/>
              <a:ext cx="1569331" cy="1256144"/>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0_1">
    <p:spTree>
      <p:nvGrpSpPr>
        <p:cNvPr id="1" name="Shape 188"/>
        <p:cNvGrpSpPr/>
        <p:nvPr/>
      </p:nvGrpSpPr>
      <p:grpSpPr>
        <a:xfrm>
          <a:off x="0" y="0"/>
          <a:ext cx="0" cy="0"/>
          <a:chOff x="0" y="0"/>
          <a:chExt cx="0" cy="0"/>
        </a:xfrm>
      </p:grpSpPr>
      <p:grpSp>
        <p:nvGrpSpPr>
          <p:cNvPr id="189" name="Google Shape;189;p17"/>
          <p:cNvGrpSpPr/>
          <p:nvPr/>
        </p:nvGrpSpPr>
        <p:grpSpPr>
          <a:xfrm>
            <a:off x="0" y="0"/>
            <a:ext cx="9144003" cy="5143501"/>
            <a:chOff x="0" y="0"/>
            <a:chExt cx="9144003" cy="5143501"/>
          </a:xfrm>
        </p:grpSpPr>
        <p:pic>
          <p:nvPicPr>
            <p:cNvPr id="190" name="Google Shape;190;p17"/>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191" name="Google Shape;191;p17"/>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192" name="Google Shape;192;p17"/>
          <p:cNvGrpSpPr/>
          <p:nvPr/>
        </p:nvGrpSpPr>
        <p:grpSpPr>
          <a:xfrm>
            <a:off x="-554936" y="72822"/>
            <a:ext cx="9625064" cy="3525990"/>
            <a:chOff x="-554936" y="72822"/>
            <a:chExt cx="9625064" cy="3525990"/>
          </a:xfrm>
        </p:grpSpPr>
        <p:sp>
          <p:nvSpPr>
            <p:cNvPr id="193" name="Google Shape;193;p17"/>
            <p:cNvSpPr/>
            <p:nvPr/>
          </p:nvSpPr>
          <p:spPr>
            <a:xfrm>
              <a:off x="8161226" y="72822"/>
              <a:ext cx="908902" cy="907757"/>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554936" y="2520898"/>
              <a:ext cx="1077914" cy="1077914"/>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17"/>
          <p:cNvSpPr/>
          <p:nvPr/>
        </p:nvSpPr>
        <p:spPr>
          <a:xfrm rot="4818229">
            <a:off x="7646089" y="4133394"/>
            <a:ext cx="1569361" cy="1256168"/>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txBox="1">
            <a:spLocks noGrp="1"/>
          </p:cNvSpPr>
          <p:nvPr>
            <p:ph type="title"/>
          </p:nvPr>
        </p:nvSpPr>
        <p:spPr>
          <a:xfrm>
            <a:off x="2135550" y="2863713"/>
            <a:ext cx="4872900" cy="1145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197" name="Google Shape;197;p17"/>
          <p:cNvSpPr txBox="1">
            <a:spLocks noGrp="1"/>
          </p:cNvSpPr>
          <p:nvPr>
            <p:ph type="subTitle" idx="1"/>
          </p:nvPr>
        </p:nvSpPr>
        <p:spPr>
          <a:xfrm>
            <a:off x="2135550" y="3932888"/>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8" name="Google Shape;198;p17"/>
          <p:cNvSpPr>
            <a:spLocks noGrp="1"/>
          </p:cNvSpPr>
          <p:nvPr>
            <p:ph type="pic" idx="2"/>
          </p:nvPr>
        </p:nvSpPr>
        <p:spPr>
          <a:xfrm>
            <a:off x="2181925" y="539500"/>
            <a:ext cx="4780200" cy="2225400"/>
          </a:xfrm>
          <a:prstGeom prst="roundRect">
            <a:avLst>
              <a:gd name="adj" fmla="val 16667"/>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199"/>
        <p:cNvGrpSpPr/>
        <p:nvPr/>
      </p:nvGrpSpPr>
      <p:grpSpPr>
        <a:xfrm>
          <a:off x="0" y="0"/>
          <a:ext cx="0" cy="0"/>
          <a:chOff x="0" y="0"/>
          <a:chExt cx="0" cy="0"/>
        </a:xfrm>
      </p:grpSpPr>
      <p:grpSp>
        <p:nvGrpSpPr>
          <p:cNvPr id="200" name="Google Shape;200;p18"/>
          <p:cNvGrpSpPr/>
          <p:nvPr/>
        </p:nvGrpSpPr>
        <p:grpSpPr>
          <a:xfrm>
            <a:off x="0" y="0"/>
            <a:ext cx="9144003" cy="5143501"/>
            <a:chOff x="0" y="0"/>
            <a:chExt cx="9144003" cy="5143501"/>
          </a:xfrm>
        </p:grpSpPr>
        <p:pic>
          <p:nvPicPr>
            <p:cNvPr id="201" name="Google Shape;201;p18"/>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202" name="Google Shape;202;p18"/>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203" name="Google Shape;203;p18"/>
          <p:cNvGrpSpPr/>
          <p:nvPr/>
        </p:nvGrpSpPr>
        <p:grpSpPr>
          <a:xfrm>
            <a:off x="73875" y="72825"/>
            <a:ext cx="5060621" cy="5522741"/>
            <a:chOff x="36700" y="72825"/>
            <a:chExt cx="5060621" cy="5522741"/>
          </a:xfrm>
        </p:grpSpPr>
        <p:sp>
          <p:nvSpPr>
            <p:cNvPr id="204" name="Google Shape;204;p18"/>
            <p:cNvSpPr/>
            <p:nvPr/>
          </p:nvSpPr>
          <p:spPr>
            <a:xfrm>
              <a:off x="4107164" y="4603998"/>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36700" y="72825"/>
              <a:ext cx="723245" cy="724253"/>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8"/>
          <p:cNvGrpSpPr/>
          <p:nvPr/>
        </p:nvGrpSpPr>
        <p:grpSpPr>
          <a:xfrm>
            <a:off x="-1334831" y="1373447"/>
            <a:ext cx="11505862" cy="3790197"/>
            <a:chOff x="-1334831" y="1449647"/>
            <a:chExt cx="11505862" cy="3790197"/>
          </a:xfrm>
        </p:grpSpPr>
        <p:sp>
          <p:nvSpPr>
            <p:cNvPr id="207" name="Google Shape;207;p18"/>
            <p:cNvSpPr/>
            <p:nvPr/>
          </p:nvSpPr>
          <p:spPr>
            <a:xfrm rot="-10365267">
              <a:off x="-1251629" y="3569523"/>
              <a:ext cx="2824264" cy="1498201"/>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8601687" y="1449647"/>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8"/>
          <p:cNvSpPr txBox="1">
            <a:spLocks noGrp="1"/>
          </p:cNvSpPr>
          <p:nvPr>
            <p:ph type="title"/>
          </p:nvPr>
        </p:nvSpPr>
        <p:spPr>
          <a:xfrm>
            <a:off x="4023750" y="1593450"/>
            <a:ext cx="4407300" cy="111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10" name="Google Shape;210;p18"/>
          <p:cNvSpPr txBox="1">
            <a:spLocks noGrp="1"/>
          </p:cNvSpPr>
          <p:nvPr>
            <p:ph type="subTitle" idx="1"/>
          </p:nvPr>
        </p:nvSpPr>
        <p:spPr>
          <a:xfrm>
            <a:off x="4023750" y="2709746"/>
            <a:ext cx="4407300" cy="84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18"/>
          <p:cNvSpPr>
            <a:spLocks noGrp="1"/>
          </p:cNvSpPr>
          <p:nvPr>
            <p:ph type="pic" idx="2"/>
          </p:nvPr>
        </p:nvSpPr>
        <p:spPr>
          <a:xfrm>
            <a:off x="713225" y="848225"/>
            <a:ext cx="2905500" cy="3447000"/>
          </a:xfrm>
          <a:prstGeom prst="roundRect">
            <a:avLst>
              <a:gd name="adj" fmla="val 16667"/>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
  <p:cSld name="TITLE_AND_TWO_COLUMNS_1_1_1">
    <p:spTree>
      <p:nvGrpSpPr>
        <p:cNvPr id="1" name="Shape 286"/>
        <p:cNvGrpSpPr/>
        <p:nvPr/>
      </p:nvGrpSpPr>
      <p:grpSpPr>
        <a:xfrm>
          <a:off x="0" y="0"/>
          <a:ext cx="0" cy="0"/>
          <a:chOff x="0" y="0"/>
          <a:chExt cx="0" cy="0"/>
        </a:xfrm>
      </p:grpSpPr>
      <p:grpSp>
        <p:nvGrpSpPr>
          <p:cNvPr id="287" name="Google Shape;287;p25"/>
          <p:cNvGrpSpPr/>
          <p:nvPr/>
        </p:nvGrpSpPr>
        <p:grpSpPr>
          <a:xfrm>
            <a:off x="0" y="0"/>
            <a:ext cx="9144003" cy="5143501"/>
            <a:chOff x="0" y="0"/>
            <a:chExt cx="9144003" cy="5143501"/>
          </a:xfrm>
        </p:grpSpPr>
        <p:pic>
          <p:nvPicPr>
            <p:cNvPr id="288" name="Google Shape;288;p25"/>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289" name="Google Shape;289;p25"/>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90" name="Google Shape;290;p2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91" name="Google Shape;291;p25"/>
          <p:cNvSpPr txBox="1">
            <a:spLocks noGrp="1"/>
          </p:cNvSpPr>
          <p:nvPr>
            <p:ph type="subTitle" idx="1"/>
          </p:nvPr>
        </p:nvSpPr>
        <p:spPr>
          <a:xfrm>
            <a:off x="3363602" y="1609425"/>
            <a:ext cx="2416800" cy="2678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92" name="Google Shape;292;p25"/>
          <p:cNvSpPr txBox="1">
            <a:spLocks noGrp="1"/>
          </p:cNvSpPr>
          <p:nvPr>
            <p:ph type="subTitle" idx="2"/>
          </p:nvPr>
        </p:nvSpPr>
        <p:spPr>
          <a:xfrm>
            <a:off x="6013979" y="1609425"/>
            <a:ext cx="2416800" cy="2678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93" name="Google Shape;293;p25"/>
          <p:cNvSpPr txBox="1">
            <a:spLocks noGrp="1"/>
          </p:cNvSpPr>
          <p:nvPr>
            <p:ph type="subTitle" idx="3"/>
          </p:nvPr>
        </p:nvSpPr>
        <p:spPr>
          <a:xfrm>
            <a:off x="713225" y="1609425"/>
            <a:ext cx="2416800" cy="2678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294" name="Google Shape;294;p25"/>
          <p:cNvGrpSpPr/>
          <p:nvPr/>
        </p:nvGrpSpPr>
        <p:grpSpPr>
          <a:xfrm>
            <a:off x="12" y="-777803"/>
            <a:ext cx="9401192" cy="6128438"/>
            <a:chOff x="12" y="-777803"/>
            <a:chExt cx="9401192" cy="6128438"/>
          </a:xfrm>
        </p:grpSpPr>
        <p:sp>
          <p:nvSpPr>
            <p:cNvPr id="295" name="Google Shape;295;p25"/>
            <p:cNvSpPr/>
            <p:nvPr/>
          </p:nvSpPr>
          <p:spPr>
            <a:xfrm>
              <a:off x="12" y="-777803"/>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8391430" y="4654104"/>
              <a:ext cx="1009774" cy="696531"/>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25"/>
          <p:cNvGrpSpPr/>
          <p:nvPr/>
        </p:nvGrpSpPr>
        <p:grpSpPr>
          <a:xfrm>
            <a:off x="73875" y="-361702"/>
            <a:ext cx="9491334" cy="5432373"/>
            <a:chOff x="73875" y="-361702"/>
            <a:chExt cx="9491334" cy="5432373"/>
          </a:xfrm>
        </p:grpSpPr>
        <p:sp>
          <p:nvSpPr>
            <p:cNvPr id="298" name="Google Shape;298;p25"/>
            <p:cNvSpPr/>
            <p:nvPr/>
          </p:nvSpPr>
          <p:spPr>
            <a:xfrm>
              <a:off x="73875" y="4323875"/>
              <a:ext cx="747719" cy="746795"/>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8575052" y="-361702"/>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56"/>
        <p:cNvGrpSpPr/>
        <p:nvPr/>
      </p:nvGrpSpPr>
      <p:grpSpPr>
        <a:xfrm>
          <a:off x="0" y="0"/>
          <a:ext cx="0" cy="0"/>
          <a:chOff x="0" y="0"/>
          <a:chExt cx="0" cy="0"/>
        </a:xfrm>
      </p:grpSpPr>
      <p:grpSp>
        <p:nvGrpSpPr>
          <p:cNvPr id="457" name="Google Shape;457;p35"/>
          <p:cNvGrpSpPr/>
          <p:nvPr/>
        </p:nvGrpSpPr>
        <p:grpSpPr>
          <a:xfrm>
            <a:off x="0" y="0"/>
            <a:ext cx="9144003" cy="5143501"/>
            <a:chOff x="0" y="0"/>
            <a:chExt cx="9144003" cy="5143501"/>
          </a:xfrm>
        </p:grpSpPr>
        <p:pic>
          <p:nvPicPr>
            <p:cNvPr id="458" name="Google Shape;458;p35"/>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459" name="Google Shape;459;p35"/>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460" name="Google Shape;460;p35"/>
          <p:cNvGrpSpPr/>
          <p:nvPr/>
        </p:nvGrpSpPr>
        <p:grpSpPr>
          <a:xfrm>
            <a:off x="-505213" y="1335842"/>
            <a:ext cx="10218377" cy="3695334"/>
            <a:chOff x="-429013" y="1335842"/>
            <a:chExt cx="10218377" cy="3695334"/>
          </a:xfrm>
        </p:grpSpPr>
        <p:sp>
          <p:nvSpPr>
            <p:cNvPr id="461" name="Google Shape;461;p35"/>
            <p:cNvSpPr/>
            <p:nvPr/>
          </p:nvSpPr>
          <p:spPr>
            <a:xfrm>
              <a:off x="-429013" y="3775022"/>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rot="-4479486">
              <a:off x="8534665" y="1633023"/>
              <a:ext cx="1300350" cy="896968"/>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5"/>
          <p:cNvGrpSpPr/>
          <p:nvPr/>
        </p:nvGrpSpPr>
        <p:grpSpPr>
          <a:xfrm>
            <a:off x="3086877" y="-464452"/>
            <a:ext cx="5033068" cy="6049381"/>
            <a:chOff x="3086877" y="-388252"/>
            <a:chExt cx="5033068" cy="6049381"/>
          </a:xfrm>
        </p:grpSpPr>
        <p:sp>
          <p:nvSpPr>
            <p:cNvPr id="464" name="Google Shape;464;p35"/>
            <p:cNvSpPr/>
            <p:nvPr/>
          </p:nvSpPr>
          <p:spPr>
            <a:xfrm>
              <a:off x="7129789" y="466956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3086877" y="-388252"/>
              <a:ext cx="990156"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66"/>
        <p:cNvGrpSpPr/>
        <p:nvPr/>
      </p:nvGrpSpPr>
      <p:grpSpPr>
        <a:xfrm>
          <a:off x="0" y="0"/>
          <a:ext cx="0" cy="0"/>
          <a:chOff x="0" y="0"/>
          <a:chExt cx="0" cy="0"/>
        </a:xfrm>
      </p:grpSpPr>
      <p:grpSp>
        <p:nvGrpSpPr>
          <p:cNvPr id="467" name="Google Shape;467;p36"/>
          <p:cNvGrpSpPr/>
          <p:nvPr/>
        </p:nvGrpSpPr>
        <p:grpSpPr>
          <a:xfrm>
            <a:off x="0" y="0"/>
            <a:ext cx="9144003" cy="5143501"/>
            <a:chOff x="0" y="0"/>
            <a:chExt cx="9144003" cy="5143501"/>
          </a:xfrm>
        </p:grpSpPr>
        <p:pic>
          <p:nvPicPr>
            <p:cNvPr id="468" name="Google Shape;468;p36"/>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469" name="Google Shape;469;p36"/>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470" name="Google Shape;470;p36"/>
          <p:cNvGrpSpPr/>
          <p:nvPr/>
        </p:nvGrpSpPr>
        <p:grpSpPr>
          <a:xfrm>
            <a:off x="77325" y="70650"/>
            <a:ext cx="9553318" cy="5644728"/>
            <a:chOff x="77325" y="70650"/>
            <a:chExt cx="9553318" cy="5644728"/>
          </a:xfrm>
        </p:grpSpPr>
        <p:sp>
          <p:nvSpPr>
            <p:cNvPr id="471" name="Google Shape;471;p36"/>
            <p:cNvSpPr/>
            <p:nvPr/>
          </p:nvSpPr>
          <p:spPr>
            <a:xfrm>
              <a:off x="77325" y="70650"/>
              <a:ext cx="905042" cy="903903"/>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8193473" y="4278230"/>
              <a:ext cx="1437169" cy="1437148"/>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6"/>
          <p:cNvGrpSpPr/>
          <p:nvPr/>
        </p:nvGrpSpPr>
        <p:grpSpPr>
          <a:xfrm>
            <a:off x="-1459965" y="-864150"/>
            <a:ext cx="11461009" cy="4687928"/>
            <a:chOff x="-1459965" y="-864150"/>
            <a:chExt cx="11461009" cy="4687928"/>
          </a:xfrm>
        </p:grpSpPr>
        <p:sp>
          <p:nvSpPr>
            <p:cNvPr id="474" name="Google Shape;474;p36"/>
            <p:cNvSpPr/>
            <p:nvPr/>
          </p:nvSpPr>
          <p:spPr>
            <a:xfrm>
              <a:off x="7766876" y="-864150"/>
              <a:ext cx="2234168" cy="1788301"/>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rot="10224343">
              <a:off x="-1343684" y="2113625"/>
              <a:ext cx="1947405" cy="1558767"/>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0" y="0"/>
            <a:ext cx="9144003" cy="5143501"/>
            <a:chOff x="0" y="0"/>
            <a:chExt cx="9144003" cy="5143501"/>
          </a:xfrm>
        </p:grpSpPr>
        <p:pic>
          <p:nvPicPr>
            <p:cNvPr id="21" name="Google Shape;21;p3"/>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22" name="Google Shape;22;p3"/>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3" name="Google Shape;23;p3"/>
          <p:cNvSpPr txBox="1">
            <a:spLocks noGrp="1"/>
          </p:cNvSpPr>
          <p:nvPr>
            <p:ph type="title"/>
          </p:nvPr>
        </p:nvSpPr>
        <p:spPr>
          <a:xfrm>
            <a:off x="4016575" y="2428800"/>
            <a:ext cx="44142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4016575" y="1586975"/>
            <a:ext cx="14679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Montserrat"/>
                <a:ea typeface="Montserrat"/>
                <a:cs typeface="Montserrat"/>
                <a:sym typeface="Montserrat"/>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a:spLocks noGrp="1"/>
          </p:cNvSpPr>
          <p:nvPr>
            <p:ph type="subTitle" idx="1"/>
          </p:nvPr>
        </p:nvSpPr>
        <p:spPr>
          <a:xfrm>
            <a:off x="4016575" y="3181525"/>
            <a:ext cx="44142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 name="Google Shape;26;p3"/>
          <p:cNvSpPr>
            <a:spLocks noGrp="1"/>
          </p:cNvSpPr>
          <p:nvPr>
            <p:ph type="pic" idx="3"/>
          </p:nvPr>
        </p:nvSpPr>
        <p:spPr>
          <a:xfrm>
            <a:off x="713225" y="969300"/>
            <a:ext cx="2846400" cy="3204900"/>
          </a:xfrm>
          <a:prstGeom prst="roundRect">
            <a:avLst>
              <a:gd name="adj" fmla="val 16667"/>
            </a:avLst>
          </a:prstGeom>
          <a:noFill/>
          <a:ln>
            <a:noFill/>
          </a:ln>
        </p:spPr>
      </p:sp>
      <p:grpSp>
        <p:nvGrpSpPr>
          <p:cNvPr id="27" name="Google Shape;27;p3"/>
          <p:cNvGrpSpPr/>
          <p:nvPr/>
        </p:nvGrpSpPr>
        <p:grpSpPr>
          <a:xfrm>
            <a:off x="-331200" y="72823"/>
            <a:ext cx="9401320" cy="1216365"/>
            <a:chOff x="-331200" y="72823"/>
            <a:chExt cx="9401320" cy="1216365"/>
          </a:xfrm>
        </p:grpSpPr>
        <p:sp>
          <p:nvSpPr>
            <p:cNvPr id="28" name="Google Shape;28;p3"/>
            <p:cNvSpPr/>
            <p:nvPr/>
          </p:nvSpPr>
          <p:spPr>
            <a:xfrm>
              <a:off x="-331200" y="211273"/>
              <a:ext cx="1077914" cy="1077914"/>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079964" y="72823"/>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3"/>
          <p:cNvGrpSpPr/>
          <p:nvPr/>
        </p:nvGrpSpPr>
        <p:grpSpPr>
          <a:xfrm>
            <a:off x="3214562" y="-744628"/>
            <a:ext cx="4534217" cy="7003273"/>
            <a:chOff x="3214562" y="-744628"/>
            <a:chExt cx="4534217" cy="7003273"/>
          </a:xfrm>
        </p:grpSpPr>
        <p:sp>
          <p:nvSpPr>
            <p:cNvPr id="31" name="Google Shape;31;p3"/>
            <p:cNvSpPr/>
            <p:nvPr/>
          </p:nvSpPr>
          <p:spPr>
            <a:xfrm>
              <a:off x="3214562" y="-744628"/>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8906287">
              <a:off x="5966774" y="4684699"/>
              <a:ext cx="1569331" cy="1256144"/>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grpSp>
        <p:nvGrpSpPr>
          <p:cNvPr id="34" name="Google Shape;34;p4"/>
          <p:cNvGrpSpPr/>
          <p:nvPr/>
        </p:nvGrpSpPr>
        <p:grpSpPr>
          <a:xfrm>
            <a:off x="0" y="0"/>
            <a:ext cx="9144003" cy="5143501"/>
            <a:chOff x="0" y="0"/>
            <a:chExt cx="9144003" cy="5143501"/>
          </a:xfrm>
        </p:grpSpPr>
        <p:pic>
          <p:nvPicPr>
            <p:cNvPr id="35" name="Google Shape;35;p4"/>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36" name="Google Shape;36;p4"/>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37" name="Google Shape;37;p4"/>
          <p:cNvGrpSpPr/>
          <p:nvPr/>
        </p:nvGrpSpPr>
        <p:grpSpPr>
          <a:xfrm>
            <a:off x="-429013" y="1335842"/>
            <a:ext cx="10218377" cy="3695334"/>
            <a:chOff x="-429013" y="1335842"/>
            <a:chExt cx="10218377" cy="3695334"/>
          </a:xfrm>
        </p:grpSpPr>
        <p:sp>
          <p:nvSpPr>
            <p:cNvPr id="38" name="Google Shape;38;p4"/>
            <p:cNvSpPr/>
            <p:nvPr/>
          </p:nvSpPr>
          <p:spPr>
            <a:xfrm>
              <a:off x="-429013" y="3775022"/>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rot="-4479486">
              <a:off x="8534665" y="1633023"/>
              <a:ext cx="1300350" cy="896968"/>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4"/>
          <p:cNvGrpSpPr/>
          <p:nvPr/>
        </p:nvGrpSpPr>
        <p:grpSpPr>
          <a:xfrm>
            <a:off x="3086877" y="-464452"/>
            <a:ext cx="5033068" cy="6049381"/>
            <a:chOff x="3086877" y="-388252"/>
            <a:chExt cx="5033068" cy="6049381"/>
          </a:xfrm>
        </p:grpSpPr>
        <p:sp>
          <p:nvSpPr>
            <p:cNvPr id="41" name="Google Shape;41;p4"/>
            <p:cNvSpPr/>
            <p:nvPr/>
          </p:nvSpPr>
          <p:spPr>
            <a:xfrm>
              <a:off x="7129789" y="466956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086877" y="-388252"/>
              <a:ext cx="990156"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4" name="Google Shape;44;p4"/>
          <p:cNvSpPr txBox="1">
            <a:spLocks noGrp="1"/>
          </p:cNvSpPr>
          <p:nvPr>
            <p:ph type="body" idx="1"/>
          </p:nvPr>
        </p:nvSpPr>
        <p:spPr>
          <a:xfrm>
            <a:off x="720000" y="1239375"/>
            <a:ext cx="7704000" cy="3714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Font typeface="Nunito Light"/>
              <a:buChar char="●"/>
              <a:defRPr sz="10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0"/>
            <a:ext cx="9144003" cy="5143501"/>
            <a:chOff x="0" y="0"/>
            <a:chExt cx="9144003" cy="5143501"/>
          </a:xfrm>
        </p:grpSpPr>
        <p:pic>
          <p:nvPicPr>
            <p:cNvPr id="62" name="Google Shape;62;p6"/>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63" name="Google Shape;63;p6"/>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64" name="Google Shape;64;p6"/>
          <p:cNvGrpSpPr/>
          <p:nvPr/>
        </p:nvGrpSpPr>
        <p:grpSpPr>
          <a:xfrm>
            <a:off x="-429013" y="1335842"/>
            <a:ext cx="10218377" cy="3695334"/>
            <a:chOff x="-429013" y="1335842"/>
            <a:chExt cx="10218377" cy="3695334"/>
          </a:xfrm>
        </p:grpSpPr>
        <p:sp>
          <p:nvSpPr>
            <p:cNvPr id="65" name="Google Shape;65;p6"/>
            <p:cNvSpPr/>
            <p:nvPr/>
          </p:nvSpPr>
          <p:spPr>
            <a:xfrm>
              <a:off x="-429013" y="3775022"/>
              <a:ext cx="1569344" cy="1256155"/>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4479486">
              <a:off x="8534665" y="1633023"/>
              <a:ext cx="1300350" cy="896968"/>
            </a:xfrm>
            <a:custGeom>
              <a:avLst/>
              <a:gdLst/>
              <a:ahLst/>
              <a:cxnLst/>
              <a:rect l="l" t="t" r="r" b="b"/>
              <a:pathLst>
                <a:path w="19029" h="13126" extrusionOk="0">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6"/>
          <p:cNvGrpSpPr/>
          <p:nvPr/>
        </p:nvGrpSpPr>
        <p:grpSpPr>
          <a:xfrm>
            <a:off x="3086877" y="-464452"/>
            <a:ext cx="5033068" cy="6049381"/>
            <a:chOff x="3086877" y="-388252"/>
            <a:chExt cx="5033068" cy="6049381"/>
          </a:xfrm>
        </p:grpSpPr>
        <p:sp>
          <p:nvSpPr>
            <p:cNvPr id="68" name="Google Shape;68;p6"/>
            <p:cNvSpPr/>
            <p:nvPr/>
          </p:nvSpPr>
          <p:spPr>
            <a:xfrm>
              <a:off x="7129789" y="466956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3086877" y="-388252"/>
              <a:ext cx="990156"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grpSp>
        <p:nvGrpSpPr>
          <p:cNvPr id="72" name="Google Shape;72;p7"/>
          <p:cNvGrpSpPr/>
          <p:nvPr/>
        </p:nvGrpSpPr>
        <p:grpSpPr>
          <a:xfrm>
            <a:off x="0" y="0"/>
            <a:ext cx="9144003" cy="5143501"/>
            <a:chOff x="0" y="0"/>
            <a:chExt cx="9144003" cy="5143501"/>
          </a:xfrm>
        </p:grpSpPr>
        <p:pic>
          <p:nvPicPr>
            <p:cNvPr id="73" name="Google Shape;73;p7"/>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74" name="Google Shape;74;p7"/>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75" name="Google Shape;75;p7"/>
          <p:cNvSpPr txBox="1">
            <a:spLocks noGrp="1"/>
          </p:cNvSpPr>
          <p:nvPr>
            <p:ph type="title"/>
          </p:nvPr>
        </p:nvSpPr>
        <p:spPr>
          <a:xfrm>
            <a:off x="713225" y="1282350"/>
            <a:ext cx="4754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7"/>
          <p:cNvSpPr txBox="1">
            <a:spLocks noGrp="1"/>
          </p:cNvSpPr>
          <p:nvPr>
            <p:ph type="subTitle" idx="1"/>
          </p:nvPr>
        </p:nvSpPr>
        <p:spPr>
          <a:xfrm>
            <a:off x="713225" y="1855050"/>
            <a:ext cx="4754100" cy="20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77" name="Google Shape;77;p7"/>
          <p:cNvSpPr>
            <a:spLocks noGrp="1"/>
          </p:cNvSpPr>
          <p:nvPr>
            <p:ph type="pic" idx="2"/>
          </p:nvPr>
        </p:nvSpPr>
        <p:spPr>
          <a:xfrm>
            <a:off x="5584375" y="969300"/>
            <a:ext cx="2846400" cy="3204900"/>
          </a:xfrm>
          <a:prstGeom prst="roundRect">
            <a:avLst>
              <a:gd name="adj" fmla="val 16667"/>
            </a:avLst>
          </a:prstGeom>
          <a:noFill/>
          <a:ln>
            <a:noFill/>
          </a:ln>
        </p:spPr>
      </p:sp>
      <p:grpSp>
        <p:nvGrpSpPr>
          <p:cNvPr id="78" name="Google Shape;78;p7"/>
          <p:cNvGrpSpPr/>
          <p:nvPr/>
        </p:nvGrpSpPr>
        <p:grpSpPr>
          <a:xfrm>
            <a:off x="73875" y="45850"/>
            <a:ext cx="5023446" cy="5549716"/>
            <a:chOff x="73875" y="45850"/>
            <a:chExt cx="5023446" cy="5549716"/>
          </a:xfrm>
        </p:grpSpPr>
        <p:sp>
          <p:nvSpPr>
            <p:cNvPr id="79" name="Google Shape;79;p7"/>
            <p:cNvSpPr/>
            <p:nvPr/>
          </p:nvSpPr>
          <p:spPr>
            <a:xfrm>
              <a:off x="4107164" y="4603998"/>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73875" y="45850"/>
              <a:ext cx="723245" cy="724253"/>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7"/>
          <p:cNvSpPr/>
          <p:nvPr/>
        </p:nvSpPr>
        <p:spPr>
          <a:xfrm rot="-10365267">
            <a:off x="-1235454" y="3473173"/>
            <a:ext cx="2824264" cy="1498201"/>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grpSp>
        <p:nvGrpSpPr>
          <p:cNvPr id="83" name="Google Shape;83;p8"/>
          <p:cNvGrpSpPr/>
          <p:nvPr/>
        </p:nvGrpSpPr>
        <p:grpSpPr>
          <a:xfrm>
            <a:off x="0" y="0"/>
            <a:ext cx="9144003" cy="5143501"/>
            <a:chOff x="0" y="0"/>
            <a:chExt cx="9144003" cy="5143501"/>
          </a:xfrm>
        </p:grpSpPr>
        <p:pic>
          <p:nvPicPr>
            <p:cNvPr id="84" name="Google Shape;84;p8"/>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85" name="Google Shape;85;p8"/>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86" name="Google Shape;86;p8"/>
          <p:cNvSpPr txBox="1">
            <a:spLocks noGrp="1"/>
          </p:cNvSpPr>
          <p:nvPr>
            <p:ph type="title"/>
          </p:nvPr>
        </p:nvSpPr>
        <p:spPr>
          <a:xfrm>
            <a:off x="713225" y="1461925"/>
            <a:ext cx="4435200" cy="221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6000"/>
            </a:lvl1pPr>
            <a:lvl2pPr lvl="1">
              <a:lnSpc>
                <a:spcPct val="100000"/>
              </a:lnSpc>
              <a:spcBef>
                <a:spcPts val="0"/>
              </a:spcBef>
              <a:spcAft>
                <a:spcPts val="0"/>
              </a:spcAft>
              <a:buSzPts val="4800"/>
              <a:buNone/>
              <a:defRPr sz="4800"/>
            </a:lvl2pPr>
            <a:lvl3pPr lvl="2">
              <a:lnSpc>
                <a:spcPct val="100000"/>
              </a:lnSpc>
              <a:spcBef>
                <a:spcPts val="0"/>
              </a:spcBef>
              <a:spcAft>
                <a:spcPts val="0"/>
              </a:spcAft>
              <a:buSzPts val="4800"/>
              <a:buNone/>
              <a:defRPr sz="4800"/>
            </a:lvl3pPr>
            <a:lvl4pPr lvl="3">
              <a:lnSpc>
                <a:spcPct val="100000"/>
              </a:lnSpc>
              <a:spcBef>
                <a:spcPts val="0"/>
              </a:spcBef>
              <a:spcAft>
                <a:spcPts val="0"/>
              </a:spcAft>
              <a:buSzPts val="4800"/>
              <a:buNone/>
              <a:defRPr sz="4800"/>
            </a:lvl4pPr>
            <a:lvl5pPr lvl="4">
              <a:lnSpc>
                <a:spcPct val="100000"/>
              </a:lnSpc>
              <a:spcBef>
                <a:spcPts val="0"/>
              </a:spcBef>
              <a:spcAft>
                <a:spcPts val="0"/>
              </a:spcAft>
              <a:buSzPts val="4800"/>
              <a:buNone/>
              <a:defRPr sz="4800"/>
            </a:lvl5pPr>
            <a:lvl6pPr lvl="5">
              <a:lnSpc>
                <a:spcPct val="100000"/>
              </a:lnSpc>
              <a:spcBef>
                <a:spcPts val="0"/>
              </a:spcBef>
              <a:spcAft>
                <a:spcPts val="0"/>
              </a:spcAft>
              <a:buSzPts val="4800"/>
              <a:buNone/>
              <a:defRPr sz="4800"/>
            </a:lvl6pPr>
            <a:lvl7pPr lvl="6">
              <a:lnSpc>
                <a:spcPct val="100000"/>
              </a:lnSpc>
              <a:spcBef>
                <a:spcPts val="0"/>
              </a:spcBef>
              <a:spcAft>
                <a:spcPts val="0"/>
              </a:spcAft>
              <a:buSzPts val="4800"/>
              <a:buNone/>
              <a:defRPr sz="4800"/>
            </a:lvl7pPr>
            <a:lvl8pPr lvl="7">
              <a:lnSpc>
                <a:spcPct val="100000"/>
              </a:lnSpc>
              <a:spcBef>
                <a:spcPts val="0"/>
              </a:spcBef>
              <a:spcAft>
                <a:spcPts val="0"/>
              </a:spcAft>
              <a:buSzPts val="4800"/>
              <a:buNone/>
              <a:defRPr sz="4800"/>
            </a:lvl8pPr>
            <a:lvl9pPr lvl="8">
              <a:lnSpc>
                <a:spcPct val="100000"/>
              </a:lnSpc>
              <a:spcBef>
                <a:spcPts val="0"/>
              </a:spcBef>
              <a:spcAft>
                <a:spcPts val="0"/>
              </a:spcAft>
              <a:buSzPts val="4800"/>
              <a:buNone/>
              <a:defRPr sz="4800"/>
            </a:lvl9pPr>
          </a:lstStyle>
          <a:p>
            <a:endParaRPr/>
          </a:p>
        </p:txBody>
      </p:sp>
      <p:sp>
        <p:nvSpPr>
          <p:cNvPr id="87" name="Google Shape;87;p8"/>
          <p:cNvSpPr>
            <a:spLocks noGrp="1"/>
          </p:cNvSpPr>
          <p:nvPr>
            <p:ph type="pic" idx="2"/>
          </p:nvPr>
        </p:nvSpPr>
        <p:spPr>
          <a:xfrm>
            <a:off x="5584375" y="969300"/>
            <a:ext cx="2846400" cy="3204900"/>
          </a:xfrm>
          <a:prstGeom prst="roundRect">
            <a:avLst>
              <a:gd name="adj" fmla="val 16667"/>
            </a:avLst>
          </a:prstGeom>
          <a:noFill/>
          <a:ln>
            <a:noFill/>
          </a:ln>
        </p:spPr>
      </p:sp>
      <p:grpSp>
        <p:nvGrpSpPr>
          <p:cNvPr id="88" name="Google Shape;88;p8"/>
          <p:cNvGrpSpPr/>
          <p:nvPr/>
        </p:nvGrpSpPr>
        <p:grpSpPr>
          <a:xfrm>
            <a:off x="694449" y="-567074"/>
            <a:ext cx="8814228" cy="1193482"/>
            <a:chOff x="694449" y="-567074"/>
            <a:chExt cx="8814228" cy="1193482"/>
          </a:xfrm>
        </p:grpSpPr>
        <p:sp>
          <p:nvSpPr>
            <p:cNvPr id="89" name="Google Shape;89;p8"/>
            <p:cNvSpPr/>
            <p:nvPr/>
          </p:nvSpPr>
          <p:spPr>
            <a:xfrm>
              <a:off x="8430763" y="-466127"/>
              <a:ext cx="1077914" cy="1077914"/>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94449" y="-567074"/>
              <a:ext cx="1191773" cy="1193482"/>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8"/>
          <p:cNvGrpSpPr/>
          <p:nvPr/>
        </p:nvGrpSpPr>
        <p:grpSpPr>
          <a:xfrm>
            <a:off x="-1368722" y="2758984"/>
            <a:ext cx="11109326" cy="3427661"/>
            <a:chOff x="-1368722" y="2758984"/>
            <a:chExt cx="11109326" cy="3427661"/>
          </a:xfrm>
        </p:grpSpPr>
        <p:sp>
          <p:nvSpPr>
            <p:cNvPr id="92" name="Google Shape;92;p8"/>
            <p:cNvSpPr/>
            <p:nvPr/>
          </p:nvSpPr>
          <p:spPr>
            <a:xfrm rot="1763097">
              <a:off x="-1182835" y="3355515"/>
              <a:ext cx="2824313" cy="1498228"/>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8906287">
              <a:off x="7958599" y="4612699"/>
              <a:ext cx="1569331" cy="1256144"/>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grpSp>
        <p:nvGrpSpPr>
          <p:cNvPr id="95" name="Google Shape;95;p9"/>
          <p:cNvGrpSpPr/>
          <p:nvPr/>
        </p:nvGrpSpPr>
        <p:grpSpPr>
          <a:xfrm>
            <a:off x="0" y="0"/>
            <a:ext cx="9144003" cy="5143501"/>
            <a:chOff x="0" y="0"/>
            <a:chExt cx="9144003" cy="5143501"/>
          </a:xfrm>
        </p:grpSpPr>
        <p:pic>
          <p:nvPicPr>
            <p:cNvPr id="96" name="Google Shape;96;p9"/>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97" name="Google Shape;97;p9"/>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98" name="Google Shape;98;p9"/>
          <p:cNvSpPr txBox="1">
            <a:spLocks noGrp="1"/>
          </p:cNvSpPr>
          <p:nvPr>
            <p:ph type="title"/>
          </p:nvPr>
        </p:nvSpPr>
        <p:spPr>
          <a:xfrm>
            <a:off x="713225" y="1562150"/>
            <a:ext cx="4449600" cy="879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45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99" name="Google Shape;99;p9"/>
          <p:cNvSpPr txBox="1">
            <a:spLocks noGrp="1"/>
          </p:cNvSpPr>
          <p:nvPr>
            <p:ph type="subTitle" idx="1"/>
          </p:nvPr>
        </p:nvSpPr>
        <p:spPr>
          <a:xfrm>
            <a:off x="713225" y="2364850"/>
            <a:ext cx="4449600" cy="121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 name="Google Shape;100;p9"/>
          <p:cNvSpPr>
            <a:spLocks noGrp="1"/>
          </p:cNvSpPr>
          <p:nvPr>
            <p:ph type="pic" idx="2"/>
          </p:nvPr>
        </p:nvSpPr>
        <p:spPr>
          <a:xfrm>
            <a:off x="5584375" y="969300"/>
            <a:ext cx="2846400" cy="3204900"/>
          </a:xfrm>
          <a:prstGeom prst="roundRect">
            <a:avLst>
              <a:gd name="adj" fmla="val 16667"/>
            </a:avLst>
          </a:prstGeom>
          <a:noFill/>
          <a:ln>
            <a:noFill/>
          </a:ln>
        </p:spPr>
      </p:sp>
      <p:grpSp>
        <p:nvGrpSpPr>
          <p:cNvPr id="101" name="Google Shape;101;p9"/>
          <p:cNvGrpSpPr/>
          <p:nvPr/>
        </p:nvGrpSpPr>
        <p:grpSpPr>
          <a:xfrm>
            <a:off x="-421211" y="3541760"/>
            <a:ext cx="9195270" cy="2053818"/>
            <a:chOff x="-421211" y="3541760"/>
            <a:chExt cx="9195270" cy="2053818"/>
          </a:xfrm>
        </p:grpSpPr>
        <p:sp>
          <p:nvSpPr>
            <p:cNvPr id="102" name="Google Shape;102;p9"/>
            <p:cNvSpPr/>
            <p:nvPr/>
          </p:nvSpPr>
          <p:spPr>
            <a:xfrm>
              <a:off x="-421211" y="354176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7783902" y="4604010"/>
              <a:ext cx="990157" cy="991568"/>
            </a:xfrm>
            <a:custGeom>
              <a:avLst/>
              <a:gdLst/>
              <a:ahLst/>
              <a:cxnLst/>
              <a:rect l="l" t="t" r="r" b="b"/>
              <a:pathLst>
                <a:path w="6460" h="6469" extrusionOk="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9"/>
          <p:cNvSpPr/>
          <p:nvPr/>
        </p:nvSpPr>
        <p:spPr>
          <a:xfrm rot="6879948">
            <a:off x="-698914" y="-146004"/>
            <a:ext cx="2824290" cy="1498215"/>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grpSp>
        <p:nvGrpSpPr>
          <p:cNvPr id="109" name="Google Shape;109;p11"/>
          <p:cNvGrpSpPr/>
          <p:nvPr/>
        </p:nvGrpSpPr>
        <p:grpSpPr>
          <a:xfrm>
            <a:off x="0" y="0"/>
            <a:ext cx="9144003" cy="5143501"/>
            <a:chOff x="0" y="0"/>
            <a:chExt cx="9144003" cy="5143501"/>
          </a:xfrm>
        </p:grpSpPr>
        <p:pic>
          <p:nvPicPr>
            <p:cNvPr id="110" name="Google Shape;110;p11"/>
            <p:cNvPicPr preferRelativeResize="0"/>
            <p:nvPr/>
          </p:nvPicPr>
          <p:blipFill rotWithShape="1">
            <a:blip r:embed="rId2">
              <a:alphaModFix amt="12000"/>
            </a:blip>
            <a:srcRect/>
            <a:stretch/>
          </p:blipFill>
          <p:spPr>
            <a:xfrm>
              <a:off x="0" y="0"/>
              <a:ext cx="9144003" cy="5143501"/>
            </a:xfrm>
            <a:prstGeom prst="rect">
              <a:avLst/>
            </a:prstGeom>
            <a:noFill/>
            <a:ln>
              <a:noFill/>
            </a:ln>
          </p:spPr>
        </p:pic>
        <p:pic>
          <p:nvPicPr>
            <p:cNvPr id="111" name="Google Shape;111;p11"/>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112" name="Google Shape;112;p11"/>
          <p:cNvSpPr txBox="1">
            <a:spLocks noGrp="1"/>
          </p:cNvSpPr>
          <p:nvPr>
            <p:ph type="title" hasCustomPrompt="1"/>
          </p:nvPr>
        </p:nvSpPr>
        <p:spPr>
          <a:xfrm>
            <a:off x="1413050" y="539500"/>
            <a:ext cx="6318000" cy="10281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13" name="Google Shape;113;p11"/>
          <p:cNvSpPr txBox="1">
            <a:spLocks noGrp="1"/>
          </p:cNvSpPr>
          <p:nvPr>
            <p:ph type="subTitle" idx="1"/>
          </p:nvPr>
        </p:nvSpPr>
        <p:spPr>
          <a:xfrm>
            <a:off x="1413050" y="1567825"/>
            <a:ext cx="6318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14" name="Google Shape;114;p11"/>
          <p:cNvSpPr>
            <a:spLocks noGrp="1"/>
          </p:cNvSpPr>
          <p:nvPr>
            <p:ph type="pic" idx="2"/>
          </p:nvPr>
        </p:nvSpPr>
        <p:spPr>
          <a:xfrm>
            <a:off x="2181925" y="2378600"/>
            <a:ext cx="4780200" cy="2225400"/>
          </a:xfrm>
          <a:prstGeom prst="roundRect">
            <a:avLst>
              <a:gd name="adj" fmla="val 16667"/>
            </a:avLst>
          </a:prstGeom>
          <a:noFill/>
          <a:ln>
            <a:noFill/>
          </a:ln>
        </p:spPr>
      </p:sp>
      <p:grpSp>
        <p:nvGrpSpPr>
          <p:cNvPr id="115" name="Google Shape;115;p11"/>
          <p:cNvGrpSpPr/>
          <p:nvPr/>
        </p:nvGrpSpPr>
        <p:grpSpPr>
          <a:xfrm>
            <a:off x="77325" y="70650"/>
            <a:ext cx="9553318" cy="5644728"/>
            <a:chOff x="77325" y="70650"/>
            <a:chExt cx="9553318" cy="5644728"/>
          </a:xfrm>
        </p:grpSpPr>
        <p:sp>
          <p:nvSpPr>
            <p:cNvPr id="116" name="Google Shape;116;p11"/>
            <p:cNvSpPr/>
            <p:nvPr/>
          </p:nvSpPr>
          <p:spPr>
            <a:xfrm>
              <a:off x="77325" y="70650"/>
              <a:ext cx="905042" cy="903903"/>
            </a:xfrm>
            <a:custGeom>
              <a:avLst/>
              <a:gdLst/>
              <a:ahLst/>
              <a:cxnLst/>
              <a:rect l="l" t="t" r="r" b="b"/>
              <a:pathLst>
                <a:path w="7147" h="7138" extrusionOk="0">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8193473" y="4278230"/>
              <a:ext cx="1437169" cy="1437148"/>
            </a:xfrm>
            <a:custGeom>
              <a:avLst/>
              <a:gdLst/>
              <a:ahLst/>
              <a:cxnLst/>
              <a:rect l="l" t="t" r="r" b="b"/>
              <a:pathLst>
                <a:path w="8476" h="8476" extrusionOk="0">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1"/>
          <p:cNvSpPr/>
          <p:nvPr/>
        </p:nvSpPr>
        <p:spPr>
          <a:xfrm>
            <a:off x="7766876" y="-864150"/>
            <a:ext cx="2234168" cy="1788301"/>
          </a:xfrm>
          <a:custGeom>
            <a:avLst/>
            <a:gdLst/>
            <a:ahLst/>
            <a:cxnLst/>
            <a:rect l="l" t="t" r="r" b="b"/>
            <a:pathLst>
              <a:path w="29574" h="23672" extrusionOk="0">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pattFill prst="pct10">
          <a:fgClr>
            <a:schemeClr val="lt1"/>
          </a:fgClr>
          <a:bgClr>
            <a:schemeClr val="bg1"/>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1pPr>
            <a:lvl2pPr marL="914400" lvl="1"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marL="1371600" lvl="2"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marL="1828800" lvl="3"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marL="2286000" lvl="4"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marL="2743200" lvl="5"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marL="3200400" lvl="6"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marL="3657600" lvl="7" indent="-3175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marL="4114800" lvl="8" indent="-317500">
              <a:lnSpc>
                <a:spcPct val="100000"/>
              </a:lnSpc>
              <a:spcBef>
                <a:spcPts val="1600"/>
              </a:spcBef>
              <a:spcAft>
                <a:spcPts val="1600"/>
              </a:spcAft>
              <a:buClr>
                <a:schemeClr val="dk1"/>
              </a:buClr>
              <a:buSzPts val="1400"/>
              <a:buFont typeface="Questrial"/>
              <a:buChar char="■"/>
              <a:defRPr>
                <a:solidFill>
                  <a:schemeClr val="dk1"/>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3" r:id="rId13"/>
    <p:sldLayoutId id="2147483664" r:id="rId14"/>
    <p:sldLayoutId id="2147483671" r:id="rId15"/>
    <p:sldLayoutId id="2147483681" r:id="rId16"/>
    <p:sldLayoutId id="2147483682"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0"/>
          <p:cNvSpPr txBox="1">
            <a:spLocks noGrp="1"/>
          </p:cNvSpPr>
          <p:nvPr>
            <p:ph type="ctrTitle"/>
          </p:nvPr>
        </p:nvSpPr>
        <p:spPr>
          <a:xfrm>
            <a:off x="3662776" y="1048325"/>
            <a:ext cx="4767900" cy="261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b="1" dirty="0">
                <a:solidFill>
                  <a:schemeClr val="tx1"/>
                </a:solidFill>
                <a:latin typeface="Times New Roman" panose="02020603050405020304" pitchFamily="18" charset="0"/>
                <a:cs typeface="Times New Roman" panose="02020603050405020304" pitchFamily="18" charset="0"/>
              </a:rPr>
              <a:t>Plug &amp; Power: Revolutionizing the Road</a:t>
            </a:r>
            <a:endParaRPr dirty="0">
              <a:solidFill>
                <a:schemeClr val="dk2"/>
              </a:solidFill>
            </a:endParaRPr>
          </a:p>
        </p:txBody>
      </p:sp>
      <p:sp>
        <p:nvSpPr>
          <p:cNvPr id="487" name="Google Shape;487;p40"/>
          <p:cNvSpPr txBox="1">
            <a:spLocks noGrp="1"/>
          </p:cNvSpPr>
          <p:nvPr>
            <p:ph type="subTitle" idx="1"/>
          </p:nvPr>
        </p:nvSpPr>
        <p:spPr>
          <a:xfrm>
            <a:off x="3662750" y="3664650"/>
            <a:ext cx="4767900" cy="43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Here is where your presentation begins</a:t>
            </a:r>
            <a:endParaRPr dirty="0">
              <a:latin typeface="Times New Roman" panose="02020603050405020304" pitchFamily="18" charset="0"/>
              <a:cs typeface="Times New Roman" panose="02020603050405020304" pitchFamily="18" charset="0"/>
            </a:endParaRPr>
          </a:p>
        </p:txBody>
      </p:sp>
      <p:pic>
        <p:nvPicPr>
          <p:cNvPr id="488" name="Google Shape;488;p40"/>
          <p:cNvPicPr preferRelativeResize="0">
            <a:picLocks noGrp="1"/>
          </p:cNvPicPr>
          <p:nvPr>
            <p:ph type="pic" idx="2"/>
          </p:nvPr>
        </p:nvPicPr>
        <p:blipFill rotWithShape="1">
          <a:blip r:embed="rId3">
            <a:alphaModFix/>
          </a:blip>
          <a:srcRect l="25229" r="15560"/>
          <a:stretch/>
        </p:blipFill>
        <p:spPr>
          <a:xfrm>
            <a:off x="713225" y="969300"/>
            <a:ext cx="2846400" cy="3204900"/>
          </a:xfrm>
          <a:prstGeom prst="roundRect">
            <a:avLst>
              <a:gd name="adj" fmla="val 16667"/>
            </a:avLst>
          </a:prstGeom>
        </p:spPr>
      </p:pic>
      <p:sp>
        <p:nvSpPr>
          <p:cNvPr id="489" name="Google Shape;489;p40"/>
          <p:cNvSpPr/>
          <p:nvPr/>
        </p:nvSpPr>
        <p:spPr>
          <a:xfrm rot="8999648">
            <a:off x="2712177" y="566402"/>
            <a:ext cx="1136754" cy="839229"/>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199100" y="3789590"/>
            <a:ext cx="3285118" cy="1742744"/>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E5CF8A9A-23B7-58F6-96B1-6F57D547BC60}"/>
              </a:ext>
            </a:extLst>
          </p:cNvPr>
          <p:cNvPicPr>
            <a:picLocks noGrp="1" noChangeAspect="1"/>
          </p:cNvPicPr>
          <p:nvPr>
            <p:ph type="pic" idx="2"/>
          </p:nvPr>
        </p:nvPicPr>
        <p:blipFill>
          <a:blip r:embed="rId3"/>
          <a:srcRect t="8625" b="8625"/>
          <a:stretch>
            <a:fillRect/>
          </a:stretch>
        </p:blipFill>
        <p:spPr>
          <a:xfrm>
            <a:off x="0" y="0"/>
            <a:ext cx="10244379" cy="5143500"/>
          </a:xfrm>
          <a:prstGeom prst="roundRect">
            <a:avLst>
              <a:gd name="adj" fmla="val 677"/>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pic>
        <p:nvPicPr>
          <p:cNvPr id="745" name="Google Shape;745;p53"/>
          <p:cNvPicPr preferRelativeResize="0">
            <a:picLocks noGrp="1"/>
          </p:cNvPicPr>
          <p:nvPr>
            <p:ph type="pic" idx="2"/>
          </p:nvPr>
        </p:nvPicPr>
        <p:blipFill>
          <a:blip r:embed="rId3"/>
          <a:srcRect l="722" r="722"/>
          <a:stretch/>
        </p:blipFill>
        <p:spPr>
          <a:xfrm>
            <a:off x="2539877" y="658688"/>
            <a:ext cx="3763345" cy="3739620"/>
          </a:xfrm>
          <a:prstGeom prst="roundRect">
            <a:avLst>
              <a:gd name="adj" fmla="val 10548"/>
            </a:avLst>
          </a:prstGeom>
        </p:spPr>
      </p:pic>
      <p:sp>
        <p:nvSpPr>
          <p:cNvPr id="3" name="Subtitle 2">
            <a:extLst>
              <a:ext uri="{FF2B5EF4-FFF2-40B4-BE49-F238E27FC236}">
                <a16:creationId xmlns:a16="http://schemas.microsoft.com/office/drawing/2014/main" id="{292BF064-CB5C-633A-AF4C-5158B7C0E476}"/>
              </a:ext>
            </a:extLst>
          </p:cNvPr>
          <p:cNvSpPr>
            <a:spLocks noGrp="1"/>
          </p:cNvSpPr>
          <p:nvPr>
            <p:ph type="subTitle" idx="1"/>
          </p:nvPr>
        </p:nvSpPr>
        <p:spPr>
          <a:xfrm>
            <a:off x="1943022" y="3799696"/>
            <a:ext cx="4360200" cy="1007390"/>
          </a:xfrm>
        </p:spPr>
        <p:txBody>
          <a:bodyPr/>
          <a:lstStyle/>
          <a:p>
            <a:r>
              <a:rPr lang="en-US" sz="5000" dirty="0">
                <a:latin typeface="Times New Roman" panose="02020603050405020304" pitchFamily="18" charset="0"/>
                <a:cs typeface="Times New Roman" panose="02020603050405020304" pitchFamily="18" charset="0"/>
              </a:rPr>
              <a:t>LOGIN PAGE</a:t>
            </a:r>
            <a:endParaRPr lang="en-IN" sz="5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177E70A-E57B-F20E-C8FD-717CCB7F9B54}"/>
              </a:ext>
            </a:extLst>
          </p:cNvPr>
          <p:cNvPicPr>
            <a:picLocks noGrp="1" noChangeAspect="1"/>
          </p:cNvPicPr>
          <p:nvPr>
            <p:ph type="pic" idx="2"/>
          </p:nvPr>
        </p:nvPicPr>
        <p:blipFill>
          <a:blip r:embed="rId2"/>
          <a:srcRect l="2767" r="2767"/>
          <a:stretch/>
        </p:blipFill>
        <p:spPr>
          <a:xfrm>
            <a:off x="0" y="-54244"/>
            <a:ext cx="9144000" cy="5197744"/>
          </a:xfrm>
          <a:prstGeom prst="roundRect">
            <a:avLst>
              <a:gd name="adj" fmla="val 94"/>
            </a:avLst>
          </a:prstGeom>
        </p:spPr>
      </p:pic>
    </p:spTree>
    <p:extLst>
      <p:ext uri="{BB962C8B-B14F-4D97-AF65-F5344CB8AC3E}">
        <p14:creationId xmlns:p14="http://schemas.microsoft.com/office/powerpoint/2010/main" val="296412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5"/>
          <p:cNvSpPr txBox="1">
            <a:spLocks noGrp="1"/>
          </p:cNvSpPr>
          <p:nvPr>
            <p:ph type="title"/>
          </p:nvPr>
        </p:nvSpPr>
        <p:spPr>
          <a:xfrm>
            <a:off x="387851" y="2150850"/>
            <a:ext cx="4414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pic>
        <p:nvPicPr>
          <p:cNvPr id="546" name="Google Shape;546;p45"/>
          <p:cNvPicPr preferRelativeResize="0">
            <a:picLocks noGrp="1"/>
          </p:cNvPicPr>
          <p:nvPr>
            <p:ph type="pic" idx="3"/>
          </p:nvPr>
        </p:nvPicPr>
        <p:blipFill>
          <a:blip r:embed="rId3"/>
          <a:srcRect l="2421" r="2421"/>
          <a:stretch/>
        </p:blipFill>
        <p:spPr>
          <a:xfrm>
            <a:off x="4909840" y="826325"/>
            <a:ext cx="2846400" cy="3204900"/>
          </a:xfrm>
          <a:prstGeom prst="roundRect">
            <a:avLst>
              <a:gd name="adj" fmla="val 16667"/>
            </a:avLst>
          </a:prstGeom>
        </p:spPr>
      </p:pic>
      <p:sp>
        <p:nvSpPr>
          <p:cNvPr id="547" name="Google Shape;547;p45"/>
          <p:cNvSpPr/>
          <p:nvPr/>
        </p:nvSpPr>
        <p:spPr>
          <a:xfrm>
            <a:off x="-256875" y="3556515"/>
            <a:ext cx="3285118" cy="1742744"/>
          </a:xfrm>
          <a:custGeom>
            <a:avLst/>
            <a:gdLst/>
            <a:ahLst/>
            <a:cxnLst/>
            <a:rect l="l" t="t" r="r" b="b"/>
            <a:pathLst>
              <a:path w="53224" h="28234" extrusionOk="0">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66"/>
          <p:cNvSpPr txBox="1">
            <a:spLocks noGrp="1"/>
          </p:cNvSpPr>
          <p:nvPr>
            <p:ph type="title"/>
          </p:nvPr>
        </p:nvSpPr>
        <p:spPr>
          <a:xfrm>
            <a:off x="346509" y="510114"/>
            <a:ext cx="8354729" cy="40907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i="0" dirty="0">
                <a:solidFill>
                  <a:schemeClr val="tx1"/>
                </a:solidFill>
                <a:effectLst/>
                <a:latin typeface="Times New Roman" panose="02020603050405020304" pitchFamily="18" charset="0"/>
                <a:cs typeface="Times New Roman" panose="02020603050405020304" pitchFamily="18" charset="0"/>
              </a:rPr>
              <a:t>In conclusion, "Plug &amp; Power: Revolutionizing the Road" presents a comprehensive and insightful guide to the world of Electric Vehicle (EV) charging stations. The rapid advancement of EV technology and the growing need for sustainable transportation solutions have brought charging infrastructure to the forefront of our modern landscape. This guide has delved deep into the various aspects of EV charging stations, from their importance in reducing carbon emissions and dependence on fossil fuels to the technical nuances of charging standards, station types, and smart technologies.</a:t>
            </a:r>
            <a:endParaRPr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1" name="Google Shape;561;p47"/>
          <p:cNvSpPr txBox="1">
            <a:spLocks noGrp="1"/>
          </p:cNvSpPr>
          <p:nvPr>
            <p:ph type="subTitle" idx="1"/>
          </p:nvPr>
        </p:nvSpPr>
        <p:spPr>
          <a:xfrm>
            <a:off x="713224" y="1855050"/>
            <a:ext cx="7304619" cy="11384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4800" b="1" dirty="0">
                <a:latin typeface="Times New Roman" panose="02020603050405020304" pitchFamily="18" charset="0"/>
                <a:cs typeface="Times New Roman" panose="02020603050405020304" pitchFamily="18" charset="0"/>
              </a:rPr>
              <a:t>THANK YOU</a:t>
            </a:r>
            <a:endParaRPr sz="4800" b="1" dirty="0">
              <a:latin typeface="Times New Roman" panose="02020603050405020304" pitchFamily="18" charset="0"/>
              <a:cs typeface="Times New Roman" panose="02020603050405020304" pitchFamily="18" charset="0"/>
            </a:endParaRPr>
          </a:p>
        </p:txBody>
      </p:sp>
      <p:sp>
        <p:nvSpPr>
          <p:cNvPr id="563" name="Google Shape;563;p47"/>
          <p:cNvSpPr/>
          <p:nvPr/>
        </p:nvSpPr>
        <p:spPr>
          <a:xfrm rot="7963124">
            <a:off x="7502393" y="559078"/>
            <a:ext cx="1370278" cy="1011631"/>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9" name="Google Shape;499;p41"/>
          <p:cNvSpPr txBox="1">
            <a:spLocks noGrp="1"/>
          </p:cNvSpPr>
          <p:nvPr>
            <p:ph type="body" idx="1"/>
          </p:nvPr>
        </p:nvSpPr>
        <p:spPr>
          <a:xfrm>
            <a:off x="720000" y="1480602"/>
            <a:ext cx="7704000" cy="3123398"/>
          </a:xfrm>
          <a:prstGeom prst="rect">
            <a:avLst/>
          </a:prstGeom>
        </p:spPr>
        <p:txBody>
          <a:bodyPr spcFirstLastPara="1" wrap="square" lIns="91425" tIns="91425" rIns="91425" bIns="91425" anchor="t" anchorCtr="0">
            <a:noAutofit/>
          </a:bodyPr>
          <a:lstStyle/>
          <a:p>
            <a:pPr marL="0" indent="0" algn="l">
              <a:buNone/>
            </a:pPr>
            <a:r>
              <a:rPr lang="en-US" sz="1800" dirty="0">
                <a:latin typeface="Times New Roman" panose="02020603050405020304" pitchFamily="18" charset="0"/>
                <a:cs typeface="Times New Roman" panose="02020603050405020304" pitchFamily="18" charset="0"/>
              </a:rPr>
              <a:t>Welcome to "Plug &amp; Power: Revolutionizing the Road - A Complete Guide to Electric Vehicle Charging Stations." In this electrifying journey, we will explore how Electric Vehicle Charging Stations, often referred to as "Plug &amp; Power" stations, are reshaping the landscape of transportation. As the world shifts towards sustainable and eco-friendly solutions, electric vehicles have emerged as a driving force of change. At the heart of this transformation lies the infrastructure that fuels these vehicles – the charging stations. It is a user friendly application by having many option to make  user experience at high level so It will raise the EV usage.</a:t>
            </a:r>
          </a:p>
          <a:p>
            <a:pPr marL="0" lvl="0" indent="0" algn="l" rtl="0">
              <a:spcBef>
                <a:spcPts val="0"/>
              </a:spcBef>
              <a:spcAft>
                <a:spcPts val="0"/>
              </a:spcAft>
              <a:buNone/>
            </a:pPr>
            <a:endParaRPr sz="1800" dirty="0"/>
          </a:p>
        </p:txBody>
      </p:sp>
      <p:sp>
        <p:nvSpPr>
          <p:cNvPr id="3" name="Title 2">
            <a:extLst>
              <a:ext uri="{FF2B5EF4-FFF2-40B4-BE49-F238E27FC236}">
                <a16:creationId xmlns:a16="http://schemas.microsoft.com/office/drawing/2014/main" id="{E19AFA84-645D-7B09-EE71-9D99320EFBD2}"/>
              </a:ext>
            </a:extLst>
          </p:cNvPr>
          <p:cNvSpPr>
            <a:spLocks noGrp="1"/>
          </p:cNvSpPr>
          <p:nvPr>
            <p:ph type="title"/>
          </p:nvPr>
        </p:nvSpPr>
        <p:spPr>
          <a:xfrm>
            <a:off x="720000" y="709981"/>
            <a:ext cx="7704000" cy="572700"/>
          </a:xfrm>
        </p:spPr>
        <p:txBody>
          <a:bodyPr/>
          <a:lstStyle/>
          <a:p>
            <a:pPr algn="l"/>
            <a:r>
              <a:rPr lang="en-US" sz="3600"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2"/>
          <p:cNvSpPr txBox="1">
            <a:spLocks noGrp="1"/>
          </p:cNvSpPr>
          <p:nvPr>
            <p:ph type="title"/>
          </p:nvPr>
        </p:nvSpPr>
        <p:spPr>
          <a:xfrm>
            <a:off x="720025"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NOVELTY AND UNIQENESS</a:t>
            </a:r>
          </a:p>
        </p:txBody>
      </p:sp>
      <p:sp>
        <p:nvSpPr>
          <p:cNvPr id="505" name="Google Shape;505;p42"/>
          <p:cNvSpPr txBox="1">
            <a:spLocks noGrp="1"/>
          </p:cNvSpPr>
          <p:nvPr>
            <p:ph type="subTitle" idx="3"/>
          </p:nvPr>
        </p:nvSpPr>
        <p:spPr>
          <a:xfrm>
            <a:off x="4990069" y="3908091"/>
            <a:ext cx="3658437" cy="572700"/>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US" dirty="0">
                <a:latin typeface="Times New Roman" panose="02020603050405020304" pitchFamily="18" charset="0"/>
                <a:cs typeface="Times New Roman" panose="02020603050405020304" pitchFamily="18" charset="0"/>
              </a:rPr>
              <a:t>Implement AR navigation that overlays directions and real-time information about charging stations onto the user's smartphone camera view.</a:t>
            </a:r>
          </a:p>
        </p:txBody>
      </p:sp>
      <p:sp>
        <p:nvSpPr>
          <p:cNvPr id="506" name="Google Shape;506;p42"/>
          <p:cNvSpPr txBox="1">
            <a:spLocks noGrp="1"/>
          </p:cNvSpPr>
          <p:nvPr>
            <p:ph type="subTitle" idx="1"/>
          </p:nvPr>
        </p:nvSpPr>
        <p:spPr>
          <a:xfrm>
            <a:off x="1301187" y="204500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This could help users make more informed decisions about where to charge based on cost-effectiveness</a:t>
            </a:r>
            <a:endParaRPr dirty="0"/>
          </a:p>
        </p:txBody>
      </p:sp>
      <p:sp>
        <p:nvSpPr>
          <p:cNvPr id="507" name="Google Shape;507;p42"/>
          <p:cNvSpPr txBox="1">
            <a:spLocks noGrp="1"/>
          </p:cNvSpPr>
          <p:nvPr>
            <p:ph type="subTitle" idx="2"/>
          </p:nvPr>
        </p:nvSpPr>
        <p:spPr>
          <a:xfrm>
            <a:off x="1301187" y="3899736"/>
            <a:ext cx="36584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 For busy charging stations, introduce a virtual queue system that lets users join a queue remotely and   </a:t>
            </a:r>
            <a:r>
              <a:rPr lang="en-US" dirty="0" err="1">
                <a:latin typeface="Times New Roman" panose="02020603050405020304" pitchFamily="18" charset="0"/>
                <a:cs typeface="Times New Roman" panose="02020603050405020304" pitchFamily="18" charset="0"/>
              </a:rPr>
              <a:t>receivenotifications</a:t>
            </a:r>
            <a:r>
              <a:rPr lang="en-US" dirty="0">
                <a:latin typeface="Times New Roman" panose="02020603050405020304" pitchFamily="18" charset="0"/>
                <a:cs typeface="Times New Roman" panose="02020603050405020304" pitchFamily="18" charset="0"/>
              </a:rPr>
              <a:t> when it's their turn to charge.</a:t>
            </a:r>
            <a:endParaRPr dirty="0">
              <a:latin typeface="Times New Roman" panose="02020603050405020304" pitchFamily="18" charset="0"/>
              <a:cs typeface="Times New Roman" panose="02020603050405020304" pitchFamily="18" charset="0"/>
            </a:endParaRPr>
          </a:p>
        </p:txBody>
      </p:sp>
      <p:sp>
        <p:nvSpPr>
          <p:cNvPr id="509" name="Google Shape;509;p42"/>
          <p:cNvSpPr txBox="1">
            <a:spLocks noGrp="1"/>
          </p:cNvSpPr>
          <p:nvPr>
            <p:ph type="subTitle" idx="5"/>
          </p:nvPr>
        </p:nvSpPr>
        <p:spPr>
          <a:xfrm>
            <a:off x="4972578" y="2049718"/>
            <a:ext cx="3451445" cy="572700"/>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US" dirty="0">
                <a:latin typeface="Times New Roman" panose="02020603050405020304" pitchFamily="18" charset="0"/>
                <a:cs typeface="Times New Roman" panose="02020603050405020304" pitchFamily="18" charset="0"/>
              </a:rPr>
              <a:t>a reservation system that enables users to reserve a charging spot in advance, ensuring they have a spot available when they arrive at the station.</a:t>
            </a:r>
          </a:p>
        </p:txBody>
      </p:sp>
      <p:sp>
        <p:nvSpPr>
          <p:cNvPr id="511" name="Google Shape;511;p42"/>
          <p:cNvSpPr txBox="1">
            <a:spLocks noGrp="1"/>
          </p:cNvSpPr>
          <p:nvPr>
            <p:ph type="title" idx="7"/>
          </p:nvPr>
        </p:nvSpPr>
        <p:spPr>
          <a:xfrm>
            <a:off x="1301187" y="128617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512" name="Google Shape;512;p42"/>
          <p:cNvSpPr txBox="1">
            <a:spLocks noGrp="1"/>
          </p:cNvSpPr>
          <p:nvPr>
            <p:ph type="title" idx="8"/>
          </p:nvPr>
        </p:nvSpPr>
        <p:spPr>
          <a:xfrm>
            <a:off x="4990069" y="3165982"/>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513" name="Google Shape;513;p42"/>
          <p:cNvSpPr txBox="1">
            <a:spLocks noGrp="1"/>
          </p:cNvSpPr>
          <p:nvPr>
            <p:ph type="title" idx="9"/>
          </p:nvPr>
        </p:nvSpPr>
        <p:spPr>
          <a:xfrm>
            <a:off x="1301187" y="3165982"/>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515" name="Google Shape;515;p42"/>
          <p:cNvSpPr txBox="1">
            <a:spLocks noGrp="1"/>
          </p:cNvSpPr>
          <p:nvPr>
            <p:ph type="title" idx="14"/>
          </p:nvPr>
        </p:nvSpPr>
        <p:spPr>
          <a:xfrm>
            <a:off x="4972579" y="128232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
        <p:nvSpPr>
          <p:cNvPr id="517" name="Google Shape;517;p42"/>
          <p:cNvSpPr txBox="1">
            <a:spLocks noGrp="1"/>
          </p:cNvSpPr>
          <p:nvPr>
            <p:ph type="subTitle" idx="16"/>
          </p:nvPr>
        </p:nvSpPr>
        <p:spPr>
          <a:xfrm>
            <a:off x="1171830" y="1733484"/>
            <a:ext cx="2999593" cy="394500"/>
          </a:xfrm>
          <a:prstGeom prst="rect">
            <a:avLst/>
          </a:prstGeom>
        </p:spPr>
        <p:txBody>
          <a:bodyPr spcFirstLastPara="1" wrap="square" lIns="91425" tIns="91425" rIns="91425" bIns="91425" anchor="b" anchorCtr="0">
            <a:noAutofit/>
          </a:bodyPr>
          <a:lstStyle/>
          <a:p>
            <a:pPr lvl="0">
              <a:buClr>
                <a:schemeClr val="dk1"/>
              </a:buClr>
              <a:buSzPts val="1100"/>
            </a:pPr>
            <a:r>
              <a:rPr lang="en-IN" b="1" dirty="0">
                <a:solidFill>
                  <a:schemeClr val="tx1"/>
                </a:solidFill>
                <a:latin typeface="Times New Roman" panose="02020603050405020304" pitchFamily="18" charset="0"/>
                <a:cs typeface="Times New Roman" panose="02020603050405020304" pitchFamily="18" charset="0"/>
              </a:rPr>
              <a:t>Energy Cost Estimation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18" name="Google Shape;518;p42"/>
          <p:cNvSpPr txBox="1">
            <a:spLocks noGrp="1"/>
          </p:cNvSpPr>
          <p:nvPr>
            <p:ph type="subTitle" idx="17"/>
          </p:nvPr>
        </p:nvSpPr>
        <p:spPr>
          <a:xfrm>
            <a:off x="1171830" y="3489627"/>
            <a:ext cx="3897824" cy="523860"/>
          </a:xfrm>
          <a:prstGeom prst="rect">
            <a:avLst/>
          </a:prstGeom>
        </p:spPr>
        <p:txBody>
          <a:bodyPr spcFirstLastPara="1" wrap="square" lIns="91425" tIns="91425" rIns="91425" bIns="91425" anchor="b" anchorCtr="0">
            <a:noAutofit/>
          </a:bodyPr>
          <a:lstStyle/>
          <a:p>
            <a:pPr lvl="0" algn="l">
              <a:buClr>
                <a:schemeClr val="dk1"/>
              </a:buClr>
              <a:buSzPts val="1100"/>
            </a:pPr>
            <a:r>
              <a:rPr lang="en-IN" b="1" dirty="0">
                <a:latin typeface="Times New Roman" panose="02020603050405020304" pitchFamily="18" charset="0"/>
                <a:cs typeface="Times New Roman" panose="02020603050405020304" pitchFamily="18" charset="0"/>
              </a:rPr>
              <a:t>Charging Queue Management</a:t>
            </a:r>
            <a:endParaRPr lang="en-IN" dirty="0">
              <a:latin typeface="Times New Roman" panose="02020603050405020304" pitchFamily="18" charset="0"/>
              <a:cs typeface="Times New Roman" panose="02020603050405020304" pitchFamily="18" charset="0"/>
            </a:endParaRPr>
          </a:p>
        </p:txBody>
      </p:sp>
      <p:sp>
        <p:nvSpPr>
          <p:cNvPr id="519" name="Google Shape;519;p42"/>
          <p:cNvSpPr txBox="1">
            <a:spLocks noGrp="1"/>
          </p:cNvSpPr>
          <p:nvPr>
            <p:ph type="subTitle" idx="18"/>
          </p:nvPr>
        </p:nvSpPr>
        <p:spPr>
          <a:xfrm>
            <a:off x="4972578" y="1733484"/>
            <a:ext cx="3451446"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Charging Station Reservation</a:t>
            </a:r>
            <a:endParaRPr lang="en-IN" dirty="0">
              <a:latin typeface="Times New Roman" panose="02020603050405020304" pitchFamily="18" charset="0"/>
              <a:cs typeface="Times New Roman" panose="02020603050405020304" pitchFamily="18" charset="0"/>
            </a:endParaRPr>
          </a:p>
        </p:txBody>
      </p:sp>
      <p:sp>
        <p:nvSpPr>
          <p:cNvPr id="520" name="Google Shape;520;p42"/>
          <p:cNvSpPr txBox="1">
            <a:spLocks noGrp="1"/>
          </p:cNvSpPr>
          <p:nvPr>
            <p:ph type="subTitle" idx="19"/>
          </p:nvPr>
        </p:nvSpPr>
        <p:spPr>
          <a:xfrm>
            <a:off x="4844929" y="3586281"/>
            <a:ext cx="4128852" cy="394500"/>
          </a:xfrm>
          <a:prstGeom prst="rect">
            <a:avLst/>
          </a:prstGeom>
        </p:spPr>
        <p:txBody>
          <a:bodyPr spcFirstLastPara="1" wrap="square" lIns="91425" tIns="91425" rIns="91425" bIns="91425" anchor="b" anchorCtr="0">
            <a:noAutofit/>
          </a:bodyPr>
          <a:lstStyle/>
          <a:p>
            <a:pPr lvl="0" algn="l">
              <a:buClr>
                <a:schemeClr val="dk1"/>
              </a:buClr>
              <a:buSzPts val="1100"/>
            </a:pPr>
            <a:r>
              <a:rPr lang="en-IN" b="1" dirty="0">
                <a:latin typeface="Times New Roman" panose="02020603050405020304" pitchFamily="18" charset="0"/>
                <a:cs typeface="Times New Roman" panose="02020603050405020304" pitchFamily="18" charset="0"/>
              </a:rPr>
              <a:t>Augmented Reality Navigation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52"/>
          <p:cNvSpPr txBox="1">
            <a:spLocks noGrp="1"/>
          </p:cNvSpPr>
          <p:nvPr>
            <p:ph type="title"/>
          </p:nvPr>
        </p:nvSpPr>
        <p:spPr>
          <a:xfrm>
            <a:off x="713225" y="891152"/>
            <a:ext cx="4435200" cy="30609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SOCIAL IMPACT</a:t>
            </a:r>
            <a:endParaRPr dirty="0">
              <a:latin typeface="Times New Roman" panose="02020603050405020304" pitchFamily="18" charset="0"/>
              <a:cs typeface="Times New Roman" panose="02020603050405020304" pitchFamily="18" charset="0"/>
            </a:endParaRPr>
          </a:p>
        </p:txBody>
      </p:sp>
      <p:sp>
        <p:nvSpPr>
          <p:cNvPr id="738" name="Google Shape;738;p52"/>
          <p:cNvSpPr/>
          <p:nvPr/>
        </p:nvSpPr>
        <p:spPr>
          <a:xfrm rot="-9765186" flipH="1">
            <a:off x="4891234" y="658870"/>
            <a:ext cx="1370371" cy="1011700"/>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Placeholder 4">
            <a:extLst>
              <a:ext uri="{FF2B5EF4-FFF2-40B4-BE49-F238E27FC236}">
                <a16:creationId xmlns:a16="http://schemas.microsoft.com/office/drawing/2014/main" id="{6610CD70-C245-532C-8ACC-6B66D7CB59AF}"/>
              </a:ext>
            </a:extLst>
          </p:cNvPr>
          <p:cNvPicPr>
            <a:picLocks noGrp="1" noChangeAspect="1"/>
          </p:cNvPicPr>
          <p:nvPr>
            <p:ph type="pic" idx="2"/>
          </p:nvPr>
        </p:nvPicPr>
        <p:blipFill>
          <a:blip r:embed="rId3"/>
          <a:srcRect l="20383" r="20383"/>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10" name="Google Shape;858;p105">
            <a:extLst>
              <a:ext uri="{FF2B5EF4-FFF2-40B4-BE49-F238E27FC236}">
                <a16:creationId xmlns:a16="http://schemas.microsoft.com/office/drawing/2014/main" id="{3A039BB6-CFAF-B409-87C2-CF3373218D26}"/>
              </a:ext>
            </a:extLst>
          </p:cNvPr>
          <p:cNvSpPr txBox="1">
            <a:spLocks noGrp="1"/>
          </p:cNvSpPr>
          <p:nvPr>
            <p:ph type="subTitle" idx="1"/>
          </p:nvPr>
        </p:nvSpPr>
        <p:spPr>
          <a:xfrm>
            <a:off x="573439" y="995930"/>
            <a:ext cx="3758339" cy="405367"/>
          </a:xfrm>
          <a:prstGeom prst="rect">
            <a:avLst/>
          </a:prstGeom>
        </p:spPr>
        <p:txBody>
          <a:bodyPr spcFirstLastPara="1" wrap="square" lIns="91425" tIns="91425" rIns="91425" bIns="91425" anchor="ctr" anchorCtr="0">
            <a:noAutofit/>
          </a:bodyPr>
          <a:lstStyle/>
          <a:p>
            <a:pPr marL="0" indent="0" algn="l"/>
            <a:endParaRPr lang="en-US" sz="1600" b="1" dirty="0">
              <a:solidFill>
                <a:schemeClr val="tx1"/>
              </a:solidFill>
              <a:latin typeface="Times New Roman" panose="02020603050405020304" pitchFamily="18" charset="0"/>
              <a:cs typeface="Times New Roman" panose="02020603050405020304" pitchFamily="18" charset="0"/>
            </a:endParaRPr>
          </a:p>
          <a:p>
            <a:pPr marL="0" indent="0" algn="l"/>
            <a:endParaRPr lang="en-IN" sz="1600" b="1" dirty="0">
              <a:solidFill>
                <a:schemeClr val="tx1"/>
              </a:solidFill>
              <a:latin typeface="Times New Roman" panose="02020603050405020304" pitchFamily="18" charset="0"/>
              <a:cs typeface="Times New Roman" panose="02020603050405020304" pitchFamily="18" charset="0"/>
            </a:endParaRPr>
          </a:p>
          <a:p>
            <a:pPr marL="0" indent="0" algn="l"/>
            <a:endParaRPr lang="en-IN" sz="1600" b="1" dirty="0">
              <a:solidFill>
                <a:schemeClr val="tx1"/>
              </a:solidFill>
              <a:latin typeface="Times New Roman" panose="02020603050405020304" pitchFamily="18" charset="0"/>
              <a:cs typeface="Times New Roman" panose="02020603050405020304" pitchFamily="18" charset="0"/>
            </a:endParaRPr>
          </a:p>
          <a:p>
            <a:pPr marL="0" indent="0" algn="l"/>
            <a:r>
              <a:rPr lang="en-IN" sz="1600" b="1" dirty="0">
                <a:solidFill>
                  <a:schemeClr val="tx1"/>
                </a:solidFill>
                <a:latin typeface="Times New Roman" panose="02020603050405020304" pitchFamily="18" charset="0"/>
                <a:cs typeface="Times New Roman" panose="02020603050405020304" pitchFamily="18" charset="0"/>
              </a:rPr>
              <a:t>ACCELERATION OF EV ADOPTION</a:t>
            </a:r>
          </a:p>
          <a:p>
            <a:pPr marL="0" indent="0" algn="l"/>
            <a:endParaRPr lang="en-IN" sz="1600" b="1" dirty="0">
              <a:solidFill>
                <a:schemeClr val="tx1"/>
              </a:solidFill>
              <a:latin typeface="Times New Roman" panose="02020603050405020304" pitchFamily="18" charset="0"/>
              <a:cs typeface="Times New Roman" panose="02020603050405020304" pitchFamily="18" charset="0"/>
            </a:endParaRPr>
          </a:p>
          <a:p>
            <a:pPr marL="0" indent="0" algn="l"/>
            <a:endParaRPr lang="en-US" sz="1600" b="1" dirty="0">
              <a:solidFill>
                <a:schemeClr val="tx1"/>
              </a:solidFill>
              <a:latin typeface="Times New Roman" panose="02020603050405020304" pitchFamily="18" charset="0"/>
              <a:cs typeface="Times New Roman" panose="02020603050405020304" pitchFamily="18" charset="0"/>
            </a:endParaRPr>
          </a:p>
          <a:p>
            <a:pPr marL="0" indent="0" algn="l"/>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11" name="Google Shape;858;p105">
            <a:extLst>
              <a:ext uri="{FF2B5EF4-FFF2-40B4-BE49-F238E27FC236}">
                <a16:creationId xmlns:a16="http://schemas.microsoft.com/office/drawing/2014/main" id="{B4CA4E09-8601-B24C-C648-6782A017ECE3}"/>
              </a:ext>
            </a:extLst>
          </p:cNvPr>
          <p:cNvSpPr txBox="1">
            <a:spLocks/>
          </p:cNvSpPr>
          <p:nvPr/>
        </p:nvSpPr>
        <p:spPr>
          <a:xfrm>
            <a:off x="573439" y="1820681"/>
            <a:ext cx="3928822" cy="429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3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9pPr>
          </a:lstStyle>
          <a:p>
            <a:pPr marL="0" indent="0" algn="l"/>
            <a:r>
              <a:rPr lang="en-US" b="1" dirty="0">
                <a:solidFill>
                  <a:schemeClr val="tx1"/>
                </a:solidFill>
                <a:latin typeface="Times New Roman" panose="02020603050405020304" pitchFamily="18" charset="0"/>
                <a:cs typeface="Times New Roman" panose="02020603050405020304" pitchFamily="18" charset="0"/>
              </a:rPr>
              <a:t>By addressing range anxiety and providing easy access to charging infrastructure, your project could accelerate the adoption of electric vehicles, leading to a reduction in greenhouse gas emissions and air pollution.</a:t>
            </a:r>
            <a:r>
              <a:rPr lang="en-US" sz="1600" b="1" dirty="0">
                <a:solidFill>
                  <a:schemeClr val="tx1"/>
                </a:solidFill>
                <a:latin typeface="Times New Roman" panose="02020603050405020304" pitchFamily="18" charset="0"/>
                <a:cs typeface="Times New Roman" panose="02020603050405020304" pitchFamily="18" charset="0"/>
              </a:rPr>
              <a:t>               </a:t>
            </a:r>
          </a:p>
        </p:txBody>
      </p:sp>
      <p:sp>
        <p:nvSpPr>
          <p:cNvPr id="12" name="Arrow: Right 11">
            <a:extLst>
              <a:ext uri="{FF2B5EF4-FFF2-40B4-BE49-F238E27FC236}">
                <a16:creationId xmlns:a16="http://schemas.microsoft.com/office/drawing/2014/main" id="{4614E694-15DF-FEE0-845F-D9544DC4D8E3}"/>
              </a:ext>
            </a:extLst>
          </p:cNvPr>
          <p:cNvSpPr/>
          <p:nvPr/>
        </p:nvSpPr>
        <p:spPr>
          <a:xfrm flipV="1">
            <a:off x="4548754" y="1148711"/>
            <a:ext cx="433952" cy="8765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Google Shape;858;p105">
            <a:extLst>
              <a:ext uri="{FF2B5EF4-FFF2-40B4-BE49-F238E27FC236}">
                <a16:creationId xmlns:a16="http://schemas.microsoft.com/office/drawing/2014/main" id="{D2383750-B8D6-0572-7442-2F6F2899B358}"/>
              </a:ext>
            </a:extLst>
          </p:cNvPr>
          <p:cNvSpPr txBox="1">
            <a:spLocks/>
          </p:cNvSpPr>
          <p:nvPr/>
        </p:nvSpPr>
        <p:spPr>
          <a:xfrm>
            <a:off x="4982706" y="995930"/>
            <a:ext cx="3758339" cy="4053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3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9pPr>
          </a:lstStyle>
          <a:p>
            <a:pPr marL="0" indent="0" algn="l"/>
            <a:r>
              <a:rPr lang="en-US" sz="1600" b="1" dirty="0">
                <a:solidFill>
                  <a:schemeClr val="tx1"/>
                </a:solidFill>
                <a:latin typeface="Times New Roman" panose="02020603050405020304" pitchFamily="18" charset="0"/>
                <a:cs typeface="Times New Roman" panose="02020603050405020304" pitchFamily="18" charset="0"/>
              </a:rPr>
              <a:t>ENVIROMENTAL IMPACT </a:t>
            </a:r>
          </a:p>
        </p:txBody>
      </p:sp>
      <p:sp>
        <p:nvSpPr>
          <p:cNvPr id="14" name="Google Shape;858;p105">
            <a:extLst>
              <a:ext uri="{FF2B5EF4-FFF2-40B4-BE49-F238E27FC236}">
                <a16:creationId xmlns:a16="http://schemas.microsoft.com/office/drawing/2014/main" id="{6DFE3AD4-823B-EC03-7825-23133655443C}"/>
              </a:ext>
            </a:extLst>
          </p:cNvPr>
          <p:cNvSpPr txBox="1">
            <a:spLocks/>
          </p:cNvSpPr>
          <p:nvPr/>
        </p:nvSpPr>
        <p:spPr>
          <a:xfrm>
            <a:off x="4982706" y="1715331"/>
            <a:ext cx="3928822" cy="429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3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9pPr>
          </a:lstStyle>
          <a:p>
            <a:pPr marL="0" indent="0" algn="l"/>
            <a:r>
              <a:rPr lang="en-US" b="1" dirty="0">
                <a:solidFill>
                  <a:schemeClr val="tx1"/>
                </a:solidFill>
                <a:latin typeface="Times New Roman" panose="02020603050405020304" pitchFamily="18" charset="0"/>
                <a:cs typeface="Times New Roman" panose="02020603050405020304" pitchFamily="18" charset="0"/>
              </a:rPr>
              <a:t>Increased adoption of electric vehicles could contribute to a cleaner and healthier environment, reducing the overall carbon footprint of transportation.</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15" name="Google Shape;858;p105">
            <a:extLst>
              <a:ext uri="{FF2B5EF4-FFF2-40B4-BE49-F238E27FC236}">
                <a16:creationId xmlns:a16="http://schemas.microsoft.com/office/drawing/2014/main" id="{E036E053-1DF2-1F79-250F-67C8DB096DD2}"/>
              </a:ext>
            </a:extLst>
          </p:cNvPr>
          <p:cNvSpPr txBox="1">
            <a:spLocks/>
          </p:cNvSpPr>
          <p:nvPr/>
        </p:nvSpPr>
        <p:spPr>
          <a:xfrm>
            <a:off x="573438" y="2731776"/>
            <a:ext cx="3758339" cy="4053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3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9pPr>
          </a:lstStyle>
          <a:p>
            <a:pPr marL="0" indent="0" algn="l"/>
            <a:r>
              <a:rPr lang="en-US" sz="1600" b="1" dirty="0">
                <a:solidFill>
                  <a:schemeClr val="tx1"/>
                </a:solidFill>
                <a:latin typeface="Times New Roman" panose="02020603050405020304" pitchFamily="18" charset="0"/>
                <a:cs typeface="Times New Roman" panose="02020603050405020304" pitchFamily="18" charset="0"/>
              </a:rPr>
              <a:t>ENERGY TRANSITION</a:t>
            </a:r>
          </a:p>
        </p:txBody>
      </p:sp>
      <p:sp>
        <p:nvSpPr>
          <p:cNvPr id="16" name="Google Shape;858;p105">
            <a:extLst>
              <a:ext uri="{FF2B5EF4-FFF2-40B4-BE49-F238E27FC236}">
                <a16:creationId xmlns:a16="http://schemas.microsoft.com/office/drawing/2014/main" id="{A6D5A3ED-2014-FE1D-DD87-89D30797B822}"/>
              </a:ext>
            </a:extLst>
          </p:cNvPr>
          <p:cNvSpPr txBox="1">
            <a:spLocks/>
          </p:cNvSpPr>
          <p:nvPr/>
        </p:nvSpPr>
        <p:spPr>
          <a:xfrm>
            <a:off x="4951707" y="2735850"/>
            <a:ext cx="3758339" cy="4053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3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9pPr>
          </a:lstStyle>
          <a:p>
            <a:pPr marL="0" indent="0" algn="l"/>
            <a:r>
              <a:rPr lang="en-US" sz="1600" b="1" dirty="0">
                <a:solidFill>
                  <a:schemeClr val="tx1"/>
                </a:solidFill>
                <a:latin typeface="Times New Roman" panose="02020603050405020304" pitchFamily="18" charset="0"/>
                <a:cs typeface="Times New Roman" panose="02020603050405020304" pitchFamily="18" charset="0"/>
              </a:rPr>
              <a:t>JOB CREATION</a:t>
            </a:r>
          </a:p>
        </p:txBody>
      </p:sp>
      <p:sp>
        <p:nvSpPr>
          <p:cNvPr id="17" name="Arrow: Right 16">
            <a:extLst>
              <a:ext uri="{FF2B5EF4-FFF2-40B4-BE49-F238E27FC236}">
                <a16:creationId xmlns:a16="http://schemas.microsoft.com/office/drawing/2014/main" id="{335F3E9F-0DA6-9414-7DA2-53160DE18459}"/>
              </a:ext>
            </a:extLst>
          </p:cNvPr>
          <p:cNvSpPr/>
          <p:nvPr/>
        </p:nvSpPr>
        <p:spPr>
          <a:xfrm flipV="1">
            <a:off x="4564251" y="2890630"/>
            <a:ext cx="433952" cy="8765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Google Shape;858;p105">
            <a:extLst>
              <a:ext uri="{FF2B5EF4-FFF2-40B4-BE49-F238E27FC236}">
                <a16:creationId xmlns:a16="http://schemas.microsoft.com/office/drawing/2014/main" id="{A09AD1AA-51B1-3941-3B21-62D28CE987A5}"/>
              </a:ext>
            </a:extLst>
          </p:cNvPr>
          <p:cNvSpPr txBox="1">
            <a:spLocks/>
          </p:cNvSpPr>
          <p:nvPr/>
        </p:nvSpPr>
        <p:spPr>
          <a:xfrm>
            <a:off x="557938" y="3403382"/>
            <a:ext cx="3928822" cy="429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3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9pPr>
          </a:lstStyle>
          <a:p>
            <a:pPr marL="0" indent="0" algn="l"/>
            <a:r>
              <a:rPr lang="en-US" b="1" dirty="0">
                <a:solidFill>
                  <a:schemeClr val="tx1"/>
                </a:solidFill>
                <a:latin typeface="Times New Roman" panose="02020603050405020304" pitchFamily="18" charset="0"/>
                <a:cs typeface="Times New Roman" panose="02020603050405020304" pitchFamily="18" charset="0"/>
              </a:rPr>
              <a:t>The project aligns with the global shift towards renewable energy and energy independence, as electric vehicles can be charged using clean energy sources like solar and wind power.</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19" name="Google Shape;858;p105">
            <a:extLst>
              <a:ext uri="{FF2B5EF4-FFF2-40B4-BE49-F238E27FC236}">
                <a16:creationId xmlns:a16="http://schemas.microsoft.com/office/drawing/2014/main" id="{45B1E022-F7BA-FF8E-6D7C-B9313E197B7C}"/>
              </a:ext>
            </a:extLst>
          </p:cNvPr>
          <p:cNvSpPr txBox="1">
            <a:spLocks/>
          </p:cNvSpPr>
          <p:nvPr/>
        </p:nvSpPr>
        <p:spPr>
          <a:xfrm>
            <a:off x="4998203" y="3465943"/>
            <a:ext cx="3928822" cy="429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3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lt1"/>
              </a:buClr>
              <a:buSzPts val="1300"/>
              <a:buFont typeface="Roboto Condensed Light"/>
              <a:buNone/>
              <a:defRPr sz="1300" b="0" i="0" u="none" strike="noStrike" cap="none">
                <a:solidFill>
                  <a:schemeClr val="lt1"/>
                </a:solidFill>
                <a:latin typeface="Roboto Condensed Light"/>
                <a:ea typeface="Roboto Condensed Light"/>
                <a:cs typeface="Roboto Condensed Light"/>
                <a:sym typeface="Roboto Condensed Light"/>
              </a:defRPr>
            </a:lvl9pPr>
          </a:lstStyle>
          <a:p>
            <a:pPr marL="0" indent="0" algn="l"/>
            <a:r>
              <a:rPr lang="en-US" b="1" dirty="0">
                <a:solidFill>
                  <a:schemeClr val="tx1"/>
                </a:solidFill>
                <a:latin typeface="Times New Roman" panose="02020603050405020304" pitchFamily="18" charset="0"/>
                <a:cs typeface="Times New Roman" panose="02020603050405020304" pitchFamily="18" charset="0"/>
              </a:rPr>
              <a:t>As the electric vehicle ecosystem expands, the project could indirectly contribute to job creation in areas such as manufacturing, maintenance, and support services for electric vehicles and charging stations.</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20" name="Arrow: Right 19">
            <a:extLst>
              <a:ext uri="{FF2B5EF4-FFF2-40B4-BE49-F238E27FC236}">
                <a16:creationId xmlns:a16="http://schemas.microsoft.com/office/drawing/2014/main" id="{E44E92EB-3344-952E-0C65-33D964AF47A6}"/>
              </a:ext>
            </a:extLst>
          </p:cNvPr>
          <p:cNvSpPr/>
          <p:nvPr/>
        </p:nvSpPr>
        <p:spPr>
          <a:xfrm flipV="1">
            <a:off x="139487" y="1192539"/>
            <a:ext cx="433952" cy="8765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7F78D89A-2350-16B5-CF62-B468A9A53B35}"/>
              </a:ext>
            </a:extLst>
          </p:cNvPr>
          <p:cNvSpPr/>
          <p:nvPr/>
        </p:nvSpPr>
        <p:spPr>
          <a:xfrm flipV="1">
            <a:off x="108488" y="2890630"/>
            <a:ext cx="433952" cy="8765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7" name="Google Shape;537;p44"/>
          <p:cNvPicPr preferRelativeResize="0">
            <a:picLocks noGrp="1"/>
          </p:cNvPicPr>
          <p:nvPr>
            <p:ph type="pic" idx="2"/>
          </p:nvPr>
        </p:nvPicPr>
        <p:blipFill>
          <a:blip r:embed="rId3"/>
          <a:srcRect l="25481" r="25481"/>
          <a:stretch/>
        </p:blipFill>
        <p:spPr>
          <a:xfrm>
            <a:off x="5584375" y="969300"/>
            <a:ext cx="2846400" cy="3204900"/>
          </a:xfrm>
          <a:prstGeom prst="roundRect">
            <a:avLst>
              <a:gd name="adj" fmla="val 16667"/>
            </a:avLst>
          </a:prstGeom>
        </p:spPr>
      </p:pic>
      <p:sp>
        <p:nvSpPr>
          <p:cNvPr id="538" name="Google Shape;538;p44"/>
          <p:cNvSpPr/>
          <p:nvPr/>
        </p:nvSpPr>
        <p:spPr>
          <a:xfrm rot="9751246" flipH="1">
            <a:off x="4367903" y="545057"/>
            <a:ext cx="1556906" cy="1149413"/>
          </a:xfrm>
          <a:custGeom>
            <a:avLst/>
            <a:gdLst/>
            <a:ahLst/>
            <a:cxnLst/>
            <a:rect l="l" t="t" r="r" b="b"/>
            <a:pathLst>
              <a:path w="68719" h="50733" extrusionOk="0">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C48A1AC9-41EC-D637-53D3-C3A792524F64}"/>
              </a:ext>
            </a:extLst>
          </p:cNvPr>
          <p:cNvSpPr>
            <a:spLocks noGrp="1"/>
          </p:cNvSpPr>
          <p:nvPr>
            <p:ph type="title"/>
          </p:nvPr>
        </p:nvSpPr>
        <p:spPr>
          <a:xfrm>
            <a:off x="696756" y="2267323"/>
            <a:ext cx="4449600" cy="879000"/>
          </a:xfrm>
        </p:spPr>
        <p:txBody>
          <a:bodyPr/>
          <a:lstStyle/>
          <a:p>
            <a:r>
              <a:rPr lang="en-US" sz="4000" dirty="0"/>
              <a:t>TECHNOLOGIES ARCHITECTURE</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A0EEC30F-6172-8B1B-F59B-9854EE9C2E25}"/>
              </a:ext>
            </a:extLst>
          </p:cNvPr>
          <p:cNvPicPr>
            <a:picLocks noGrp="1" noChangeAspect="1"/>
          </p:cNvPicPr>
          <p:nvPr>
            <p:ph type="pic" idx="2"/>
          </p:nvPr>
        </p:nvPicPr>
        <p:blipFill>
          <a:blip r:embed="rId2"/>
          <a:srcRect l="25011" r="25011"/>
          <a:stretch/>
        </p:blipFill>
        <p:spPr>
          <a:xfrm>
            <a:off x="1689376" y="1298665"/>
            <a:ext cx="712922" cy="802713"/>
          </a:xfrm>
        </p:spPr>
      </p:pic>
      <p:pic>
        <p:nvPicPr>
          <p:cNvPr id="10" name="Picture Placeholder 8">
            <a:extLst>
              <a:ext uri="{FF2B5EF4-FFF2-40B4-BE49-F238E27FC236}">
                <a16:creationId xmlns:a16="http://schemas.microsoft.com/office/drawing/2014/main" id="{AEC780F4-5CE1-1B65-42F1-442F13333215}"/>
              </a:ext>
            </a:extLst>
          </p:cNvPr>
          <p:cNvPicPr>
            <a:picLocks noChangeAspect="1"/>
          </p:cNvPicPr>
          <p:nvPr/>
        </p:nvPicPr>
        <p:blipFill>
          <a:blip r:embed="rId3"/>
          <a:srcRect t="5219" b="5219"/>
          <a:stretch/>
        </p:blipFill>
        <p:spPr>
          <a:xfrm>
            <a:off x="3932639" y="370948"/>
            <a:ext cx="798512" cy="757237"/>
          </a:xfrm>
          <a:prstGeom prst="roundRect">
            <a:avLst>
              <a:gd name="adj" fmla="val 16667"/>
            </a:avLst>
          </a:prstGeom>
          <a:noFill/>
          <a:ln>
            <a:noFill/>
          </a:ln>
        </p:spPr>
      </p:pic>
      <p:pic>
        <p:nvPicPr>
          <p:cNvPr id="11" name="Picture Placeholder 8">
            <a:extLst>
              <a:ext uri="{FF2B5EF4-FFF2-40B4-BE49-F238E27FC236}">
                <a16:creationId xmlns:a16="http://schemas.microsoft.com/office/drawing/2014/main" id="{86A53F7A-A755-B759-9555-383DADD198E8}"/>
              </a:ext>
            </a:extLst>
          </p:cNvPr>
          <p:cNvPicPr>
            <a:picLocks noChangeAspect="1"/>
          </p:cNvPicPr>
          <p:nvPr/>
        </p:nvPicPr>
        <p:blipFill>
          <a:blip r:embed="rId4"/>
          <a:srcRect t="5219" b="5219"/>
          <a:stretch/>
        </p:blipFill>
        <p:spPr>
          <a:xfrm>
            <a:off x="6245407" y="1298665"/>
            <a:ext cx="798512" cy="757237"/>
          </a:xfrm>
          <a:prstGeom prst="roundRect">
            <a:avLst>
              <a:gd name="adj" fmla="val 16667"/>
            </a:avLst>
          </a:prstGeom>
          <a:noFill/>
          <a:ln>
            <a:noFill/>
          </a:ln>
        </p:spPr>
      </p:pic>
      <p:pic>
        <p:nvPicPr>
          <p:cNvPr id="12" name="Picture Placeholder 8">
            <a:extLst>
              <a:ext uri="{FF2B5EF4-FFF2-40B4-BE49-F238E27FC236}">
                <a16:creationId xmlns:a16="http://schemas.microsoft.com/office/drawing/2014/main" id="{9B4E5106-22F8-70B9-E594-717E7026FE33}"/>
              </a:ext>
            </a:extLst>
          </p:cNvPr>
          <p:cNvPicPr>
            <a:picLocks noChangeAspect="1"/>
          </p:cNvPicPr>
          <p:nvPr/>
        </p:nvPicPr>
        <p:blipFill>
          <a:blip r:embed="rId5"/>
          <a:srcRect t="6028" b="6028"/>
          <a:stretch/>
        </p:blipFill>
        <p:spPr>
          <a:xfrm>
            <a:off x="1619872" y="3251484"/>
            <a:ext cx="798512" cy="757237"/>
          </a:xfrm>
          <a:prstGeom prst="roundRect">
            <a:avLst>
              <a:gd name="adj" fmla="val 16667"/>
            </a:avLst>
          </a:prstGeom>
          <a:noFill/>
          <a:ln>
            <a:noFill/>
          </a:ln>
        </p:spPr>
      </p:pic>
      <p:pic>
        <p:nvPicPr>
          <p:cNvPr id="13" name="Picture Placeholder 8">
            <a:extLst>
              <a:ext uri="{FF2B5EF4-FFF2-40B4-BE49-F238E27FC236}">
                <a16:creationId xmlns:a16="http://schemas.microsoft.com/office/drawing/2014/main" id="{BCBAE911-BF5D-F3ED-DDBC-196ACD92CCE3}"/>
              </a:ext>
            </a:extLst>
          </p:cNvPr>
          <p:cNvPicPr>
            <a:picLocks noChangeAspect="1"/>
          </p:cNvPicPr>
          <p:nvPr/>
        </p:nvPicPr>
        <p:blipFill>
          <a:blip r:embed="rId6"/>
          <a:srcRect l="20342" r="20342"/>
          <a:stretch/>
        </p:blipFill>
        <p:spPr>
          <a:xfrm>
            <a:off x="3932639" y="4188621"/>
            <a:ext cx="798512" cy="757237"/>
          </a:xfrm>
          <a:prstGeom prst="roundRect">
            <a:avLst>
              <a:gd name="adj" fmla="val 16667"/>
            </a:avLst>
          </a:prstGeom>
          <a:noFill/>
          <a:ln>
            <a:noFill/>
          </a:ln>
        </p:spPr>
      </p:pic>
      <p:pic>
        <p:nvPicPr>
          <p:cNvPr id="14" name="Picture Placeholder 8">
            <a:extLst>
              <a:ext uri="{FF2B5EF4-FFF2-40B4-BE49-F238E27FC236}">
                <a16:creationId xmlns:a16="http://schemas.microsoft.com/office/drawing/2014/main" id="{D22C0681-AE21-038B-7149-B70BFBBCED97}"/>
              </a:ext>
            </a:extLst>
          </p:cNvPr>
          <p:cNvPicPr>
            <a:picLocks noChangeAspect="1"/>
          </p:cNvPicPr>
          <p:nvPr/>
        </p:nvPicPr>
        <p:blipFill>
          <a:blip r:embed="rId7"/>
          <a:srcRect l="15108" r="15108"/>
          <a:stretch/>
        </p:blipFill>
        <p:spPr>
          <a:xfrm>
            <a:off x="6245406" y="3251483"/>
            <a:ext cx="798512" cy="757237"/>
          </a:xfrm>
          <a:prstGeom prst="roundRect">
            <a:avLst>
              <a:gd name="adj" fmla="val 16667"/>
            </a:avLst>
          </a:prstGeom>
          <a:noFill/>
          <a:ln>
            <a:noFill/>
          </a:ln>
        </p:spPr>
      </p:pic>
      <p:cxnSp>
        <p:nvCxnSpPr>
          <p:cNvPr id="68" name="Straight Connector 67">
            <a:extLst>
              <a:ext uri="{FF2B5EF4-FFF2-40B4-BE49-F238E27FC236}">
                <a16:creationId xmlns:a16="http://schemas.microsoft.com/office/drawing/2014/main" id="{7B08FDB1-60F3-AAA9-9BBD-3FF1CF1DFC84}"/>
              </a:ext>
            </a:extLst>
          </p:cNvPr>
          <p:cNvCxnSpPr>
            <a:cxnSpLocks/>
            <a:stCxn id="66" idx="1"/>
            <a:endCxn id="9" idx="3"/>
          </p:cNvCxnSpPr>
          <p:nvPr/>
        </p:nvCxnSpPr>
        <p:spPr>
          <a:xfrm flipH="1" flipV="1">
            <a:off x="2402298" y="1700022"/>
            <a:ext cx="928570" cy="87172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2" name="Straight Connector 71">
            <a:extLst>
              <a:ext uri="{FF2B5EF4-FFF2-40B4-BE49-F238E27FC236}">
                <a16:creationId xmlns:a16="http://schemas.microsoft.com/office/drawing/2014/main" id="{2700A6BC-6F1A-BCD8-C108-10F359654B7C}"/>
              </a:ext>
            </a:extLst>
          </p:cNvPr>
          <p:cNvCxnSpPr>
            <a:cxnSpLocks/>
            <a:stCxn id="10" idx="2"/>
            <a:endCxn id="66" idx="0"/>
          </p:cNvCxnSpPr>
          <p:nvPr/>
        </p:nvCxnSpPr>
        <p:spPr>
          <a:xfrm>
            <a:off x="4331895" y="1128185"/>
            <a:ext cx="0" cy="1096307"/>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7" name="Straight Connector 76">
            <a:extLst>
              <a:ext uri="{FF2B5EF4-FFF2-40B4-BE49-F238E27FC236}">
                <a16:creationId xmlns:a16="http://schemas.microsoft.com/office/drawing/2014/main" id="{8059D8A7-1632-5755-6E7B-7B12373B8D17}"/>
              </a:ext>
            </a:extLst>
          </p:cNvPr>
          <p:cNvCxnSpPr>
            <a:cxnSpLocks/>
            <a:stCxn id="11" idx="1"/>
          </p:cNvCxnSpPr>
          <p:nvPr/>
        </p:nvCxnSpPr>
        <p:spPr>
          <a:xfrm flipH="1">
            <a:off x="5332920" y="1677284"/>
            <a:ext cx="912487" cy="971302"/>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0" name="Straight Connector 79">
            <a:extLst>
              <a:ext uri="{FF2B5EF4-FFF2-40B4-BE49-F238E27FC236}">
                <a16:creationId xmlns:a16="http://schemas.microsoft.com/office/drawing/2014/main" id="{8DC1ABAF-9D5B-CF07-ADA7-E20B3C6A78FC}"/>
              </a:ext>
            </a:extLst>
          </p:cNvPr>
          <p:cNvCxnSpPr>
            <a:cxnSpLocks/>
            <a:stCxn id="12" idx="3"/>
            <a:endCxn id="66" idx="1"/>
          </p:cNvCxnSpPr>
          <p:nvPr/>
        </p:nvCxnSpPr>
        <p:spPr>
          <a:xfrm flipV="1">
            <a:off x="2418384" y="2571750"/>
            <a:ext cx="912484" cy="1058353"/>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2" name="Straight Connector 81">
            <a:extLst>
              <a:ext uri="{FF2B5EF4-FFF2-40B4-BE49-F238E27FC236}">
                <a16:creationId xmlns:a16="http://schemas.microsoft.com/office/drawing/2014/main" id="{1DAAD592-7178-E1BC-5CEF-B3A6C267464C}"/>
              </a:ext>
            </a:extLst>
          </p:cNvPr>
          <p:cNvCxnSpPr>
            <a:cxnSpLocks/>
            <a:endCxn id="14" idx="0"/>
          </p:cNvCxnSpPr>
          <p:nvPr/>
        </p:nvCxnSpPr>
        <p:spPr>
          <a:xfrm>
            <a:off x="5332921" y="2605462"/>
            <a:ext cx="1311741" cy="64602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4" name="Straight Connector 83">
            <a:extLst>
              <a:ext uri="{FF2B5EF4-FFF2-40B4-BE49-F238E27FC236}">
                <a16:creationId xmlns:a16="http://schemas.microsoft.com/office/drawing/2014/main" id="{97811CE3-D047-303E-1699-8E601E0D326E}"/>
              </a:ext>
            </a:extLst>
          </p:cNvPr>
          <p:cNvCxnSpPr>
            <a:cxnSpLocks/>
            <a:stCxn id="13" idx="0"/>
            <a:endCxn id="66" idx="2"/>
          </p:cNvCxnSpPr>
          <p:nvPr/>
        </p:nvCxnSpPr>
        <p:spPr>
          <a:xfrm flipV="1">
            <a:off x="4331895" y="2919008"/>
            <a:ext cx="0" cy="1269613"/>
          </a:xfrm>
          <a:prstGeom prst="line">
            <a:avLst/>
          </a:prstGeom>
          <a:ln/>
        </p:spPr>
        <p:style>
          <a:lnRef idx="3">
            <a:schemeClr val="accent1"/>
          </a:lnRef>
          <a:fillRef idx="0">
            <a:schemeClr val="accent1"/>
          </a:fillRef>
          <a:effectRef idx="2">
            <a:schemeClr val="accent1"/>
          </a:effectRef>
          <a:fontRef idx="minor">
            <a:schemeClr val="tx1"/>
          </a:fontRef>
        </p:style>
      </p:cxnSp>
      <p:sp>
        <p:nvSpPr>
          <p:cNvPr id="66" name="Rectangle 65">
            <a:extLst>
              <a:ext uri="{FF2B5EF4-FFF2-40B4-BE49-F238E27FC236}">
                <a16:creationId xmlns:a16="http://schemas.microsoft.com/office/drawing/2014/main" id="{49DA70FE-0CDD-64FF-E8D5-284976746F9B}"/>
              </a:ext>
            </a:extLst>
          </p:cNvPr>
          <p:cNvSpPr/>
          <p:nvPr/>
        </p:nvSpPr>
        <p:spPr>
          <a:xfrm>
            <a:off x="3330868" y="2224492"/>
            <a:ext cx="2002053" cy="69451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TECHNOLOGY</a:t>
            </a:r>
            <a:endParaRPr lang="en-IN" sz="2000" b="1" dirty="0">
              <a:solidFill>
                <a:schemeClr val="tx1"/>
              </a:solidFill>
            </a:endParaRPr>
          </a:p>
        </p:txBody>
      </p:sp>
    </p:spTree>
    <p:extLst>
      <p:ext uri="{BB962C8B-B14F-4D97-AF65-F5344CB8AC3E}">
        <p14:creationId xmlns:p14="http://schemas.microsoft.com/office/powerpoint/2010/main" val="330544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pic>
        <p:nvPicPr>
          <p:cNvPr id="767" name="Google Shape;767;p56"/>
          <p:cNvPicPr preferRelativeResize="0">
            <a:picLocks noGrp="1"/>
          </p:cNvPicPr>
          <p:nvPr>
            <p:ph type="pic" idx="2"/>
          </p:nvPr>
        </p:nvPicPr>
        <p:blipFill>
          <a:blip r:embed="rId3"/>
          <a:srcRect l="1350" r="1350"/>
          <a:stretch/>
        </p:blipFill>
        <p:spPr>
          <a:xfrm>
            <a:off x="-1318662" y="-673768"/>
            <a:ext cx="12367661" cy="6525928"/>
          </a:xfrm>
          <a:prstGeom prst="roundRect">
            <a:avLst>
              <a:gd name="adj" fmla="val 0"/>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57"/>
          <p:cNvSpPr txBox="1">
            <a:spLocks noGrp="1"/>
          </p:cNvSpPr>
          <p:nvPr>
            <p:ph type="title"/>
          </p:nvPr>
        </p:nvSpPr>
        <p:spPr>
          <a:xfrm>
            <a:off x="2448213" y="3158781"/>
            <a:ext cx="4247571"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sz="5000" dirty="0">
                <a:solidFill>
                  <a:schemeClr val="tx1"/>
                </a:solidFill>
                <a:latin typeface="Times New Roman" panose="02020603050405020304" pitchFamily="18" charset="0"/>
                <a:cs typeface="Times New Roman" panose="02020603050405020304" pitchFamily="18" charset="0"/>
              </a:rPr>
              <a:t>HOME PAGE</a:t>
            </a:r>
            <a:endParaRPr sz="5000" dirty="0">
              <a:solidFill>
                <a:schemeClr val="tx1"/>
              </a:solidFill>
              <a:latin typeface="Times New Roman" panose="02020603050405020304" pitchFamily="18" charset="0"/>
              <a:cs typeface="Times New Roman" panose="02020603050405020304" pitchFamily="18" charset="0"/>
            </a:endParaRPr>
          </a:p>
        </p:txBody>
      </p:sp>
      <p:pic>
        <p:nvPicPr>
          <p:cNvPr id="9" name="Picture Placeholder 8">
            <a:extLst>
              <a:ext uri="{FF2B5EF4-FFF2-40B4-BE49-F238E27FC236}">
                <a16:creationId xmlns:a16="http://schemas.microsoft.com/office/drawing/2014/main" id="{3AA4A36F-D36C-BAE5-8F4B-707056077F5B}"/>
              </a:ext>
            </a:extLst>
          </p:cNvPr>
          <p:cNvPicPr>
            <a:picLocks noGrp="1" noChangeAspect="1"/>
          </p:cNvPicPr>
          <p:nvPr>
            <p:ph type="pic" idx="2"/>
          </p:nvPr>
        </p:nvPicPr>
        <p:blipFill>
          <a:blip r:embed="rId3"/>
          <a:srcRect l="9762" r="9762"/>
          <a:stretch>
            <a:fillRect/>
          </a:stretch>
        </p:blipFill>
        <p:spPr>
          <a:xfrm>
            <a:off x="3426174" y="750771"/>
            <a:ext cx="2291651" cy="2097202"/>
          </a:xfrm>
          <a:prstGeom prst="roundRect">
            <a:avLst>
              <a:gd name="adj" fmla="val 877"/>
            </a:avLst>
          </a:prstGeom>
          <a:effectLst>
            <a:softEdge rad="393700"/>
          </a:effectLst>
          <a:scene3d>
            <a:camera prst="orthographicFront"/>
            <a:lightRig rig="threePt" dir="t"/>
          </a:scene3d>
          <a:sp3d>
            <a:bevelT w="139700" h="139700" prst="divot"/>
          </a:sp3d>
        </p:spPr>
      </p:pic>
    </p:spTree>
  </p:cSld>
  <p:clrMapOvr>
    <a:masterClrMapping/>
  </p:clrMapOvr>
</p:sld>
</file>

<file path=ppt/theme/theme1.xml><?xml version="1.0" encoding="utf-8"?>
<a:theme xmlns:a="http://schemas.openxmlformats.org/drawingml/2006/main" name="All About International EV (Electric Vehicles) Day by Slidesgo">
  <a:themeElements>
    <a:clrScheme name="Simple Light">
      <a:dk1>
        <a:srgbClr val="000000"/>
      </a:dk1>
      <a:lt1>
        <a:srgbClr val="F4EEE5"/>
      </a:lt1>
      <a:dk2>
        <a:srgbClr val="027060"/>
      </a:dk2>
      <a:lt2>
        <a:srgbClr val="08B89F"/>
      </a:lt2>
      <a:accent1>
        <a:srgbClr val="373738"/>
      </a:accent1>
      <a:accent2>
        <a:srgbClr val="FFFFFF"/>
      </a:accent2>
      <a:accent3>
        <a:srgbClr val="FFFFFF"/>
      </a:accent3>
      <a:accent4>
        <a:srgbClr val="FFFFFF"/>
      </a:accent4>
      <a:accent5>
        <a:srgbClr val="FFFFFF"/>
      </a:accent5>
      <a:accent6>
        <a:srgbClr val="FFFFFF"/>
      </a:accent6>
      <a:hlink>
        <a:srgbClr val="0270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475</Words>
  <Application>Microsoft Office PowerPoint</Application>
  <PresentationFormat>On-screen Show (16:9)</PresentationFormat>
  <Paragraphs>37</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Montserrat</vt:lpstr>
      <vt:lpstr>Times New Roman</vt:lpstr>
      <vt:lpstr>Anaheim</vt:lpstr>
      <vt:lpstr>Roboto Condensed Light</vt:lpstr>
      <vt:lpstr>Questrial</vt:lpstr>
      <vt:lpstr>Nunito Light</vt:lpstr>
      <vt:lpstr>All About International EV (Electric Vehicles) Day by Slidesgo</vt:lpstr>
      <vt:lpstr>Plug &amp; Power: Revolutionizing the Road</vt:lpstr>
      <vt:lpstr>INTRODUCTION</vt:lpstr>
      <vt:lpstr>NOVELTY AND UNIQENESS</vt:lpstr>
      <vt:lpstr>SOCIAL IMPACT</vt:lpstr>
      <vt:lpstr>PowerPoint Presentation</vt:lpstr>
      <vt:lpstr>TECHNOLOGIES ARCHITECTURE</vt:lpstr>
      <vt:lpstr>PowerPoint Presentation</vt:lpstr>
      <vt:lpstr>PowerPoint Presentation</vt:lpstr>
      <vt:lpstr>HOME PAGE</vt:lpstr>
      <vt:lpstr>PowerPoint Presentation</vt:lpstr>
      <vt:lpstr>PowerPoint Presentation</vt:lpstr>
      <vt:lpstr>PowerPoint Presentation</vt:lpstr>
      <vt:lpstr>CONCLUSION</vt:lpstr>
      <vt:lpstr>In conclusion, "Plug &amp; Power: Revolutionizing the Road" presents a comprehensive and insightful guide to the world of Electric Vehicle (EV) charging stations. The rapid advancement of EV technology and the growing need for sustainable transportation solutions have brought charging infrastructure to the forefront of our modern landscape. This guide has delved deep into the various aspects of EV charging stations, from their importance in reducing carbon emissions and dependence on fossil fuels to the technical nuances of charging standards, station types, and smart technologies.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Plug &amp; Power: Revolutionizing the Road</dc:title>
  <dc:creator>vasanth</dc:creator>
  <cp:lastModifiedBy>vasanth k</cp:lastModifiedBy>
  <cp:revision>10</cp:revision>
  <dcterms:modified xsi:type="dcterms:W3CDTF">2023-08-30T05:25:00Z</dcterms:modified>
</cp:coreProperties>
</file>